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114" r:id="rId2"/>
    <p:sldId id="6115" r:id="rId3"/>
    <p:sldId id="6040" r:id="rId4"/>
    <p:sldId id="5992" r:id="rId5"/>
    <p:sldId id="6041" r:id="rId6"/>
    <p:sldId id="6124" r:id="rId7"/>
    <p:sldId id="6125" r:id="rId8"/>
    <p:sldId id="6126" r:id="rId9"/>
    <p:sldId id="6042" r:id="rId10"/>
    <p:sldId id="5910" r:id="rId11"/>
    <p:sldId id="5918" r:id="rId12"/>
    <p:sldId id="5920" r:id="rId13"/>
    <p:sldId id="5919" r:id="rId14"/>
    <p:sldId id="5921" r:id="rId15"/>
    <p:sldId id="5922" r:id="rId16"/>
    <p:sldId id="5923" r:id="rId17"/>
    <p:sldId id="6086" r:id="rId18"/>
    <p:sldId id="5924" r:id="rId19"/>
    <p:sldId id="5925" r:id="rId20"/>
    <p:sldId id="5926" r:id="rId21"/>
    <p:sldId id="5927" r:id="rId22"/>
    <p:sldId id="5928" r:id="rId23"/>
    <p:sldId id="5830" r:id="rId24"/>
    <p:sldId id="5825" r:id="rId25"/>
    <p:sldId id="5831" r:id="rId26"/>
    <p:sldId id="5827" r:id="rId27"/>
    <p:sldId id="5828" r:id="rId28"/>
    <p:sldId id="5832" r:id="rId29"/>
    <p:sldId id="5948" r:id="rId30"/>
    <p:sldId id="5834" r:id="rId31"/>
    <p:sldId id="5833" r:id="rId32"/>
    <p:sldId id="5835" r:id="rId33"/>
    <p:sldId id="5836" r:id="rId34"/>
    <p:sldId id="5837" r:id="rId35"/>
    <p:sldId id="5839" r:id="rId36"/>
    <p:sldId id="5838" r:id="rId37"/>
    <p:sldId id="5806" r:id="rId38"/>
    <p:sldId id="5807" r:id="rId39"/>
    <p:sldId id="5887" r:id="rId40"/>
    <p:sldId id="5811" r:id="rId41"/>
    <p:sldId id="5821" r:id="rId42"/>
    <p:sldId id="5814" r:id="rId43"/>
    <p:sldId id="5840" r:id="rId44"/>
    <p:sldId id="5815" r:id="rId45"/>
    <p:sldId id="5822" r:id="rId46"/>
    <p:sldId id="5817" r:id="rId47"/>
    <p:sldId id="5824" r:id="rId48"/>
    <p:sldId id="5820" r:id="rId49"/>
    <p:sldId id="5819" r:id="rId50"/>
    <p:sldId id="5823" r:id="rId51"/>
    <p:sldId id="5818" r:id="rId52"/>
    <p:sldId id="5841" r:id="rId53"/>
    <p:sldId id="6087" r:id="rId54"/>
    <p:sldId id="5845" r:id="rId55"/>
    <p:sldId id="5846" r:id="rId56"/>
    <p:sldId id="5946" r:id="rId57"/>
    <p:sldId id="5993" r:id="rId58"/>
    <p:sldId id="5947" r:id="rId59"/>
    <p:sldId id="5962" r:id="rId60"/>
    <p:sldId id="5963" r:id="rId61"/>
    <p:sldId id="5969" r:id="rId62"/>
    <p:sldId id="5970" r:id="rId63"/>
    <p:sldId id="5842" r:id="rId64"/>
    <p:sldId id="5843" r:id="rId65"/>
    <p:sldId id="5844" r:id="rId66"/>
    <p:sldId id="5805" r:id="rId67"/>
    <p:sldId id="5881" r:id="rId68"/>
    <p:sldId id="5848" r:id="rId69"/>
    <p:sldId id="5882" r:id="rId70"/>
    <p:sldId id="5849" r:id="rId71"/>
    <p:sldId id="5803" r:id="rId72"/>
    <p:sldId id="6025" r:id="rId73"/>
    <p:sldId id="6027" r:id="rId74"/>
    <p:sldId id="6026" r:id="rId75"/>
    <p:sldId id="6028" r:id="rId76"/>
    <p:sldId id="6029" r:id="rId77"/>
    <p:sldId id="6030" r:id="rId78"/>
    <p:sldId id="6031" r:id="rId79"/>
    <p:sldId id="5850" r:id="rId80"/>
    <p:sldId id="5888" r:id="rId81"/>
    <p:sldId id="6032" r:id="rId82"/>
    <p:sldId id="6035" r:id="rId83"/>
    <p:sldId id="5851" r:id="rId84"/>
    <p:sldId id="6036" r:id="rId85"/>
    <p:sldId id="5889" r:id="rId86"/>
    <p:sldId id="5852" r:id="rId87"/>
    <p:sldId id="5894" r:id="rId88"/>
    <p:sldId id="6037" r:id="rId89"/>
    <p:sldId id="5907" r:id="rId90"/>
    <p:sldId id="6061" r:id="rId91"/>
    <p:sldId id="6062" r:id="rId92"/>
    <p:sldId id="6063" r:id="rId93"/>
    <p:sldId id="6064" r:id="rId94"/>
    <p:sldId id="6088" r:id="rId95"/>
    <p:sldId id="6068" r:id="rId96"/>
    <p:sldId id="6067" r:id="rId97"/>
    <p:sldId id="6069" r:id="rId98"/>
    <p:sldId id="6083" r:id="rId99"/>
    <p:sldId id="5960" r:id="rId100"/>
    <p:sldId id="5961" r:id="rId101"/>
    <p:sldId id="6089" r:id="rId102"/>
    <p:sldId id="6090" r:id="rId103"/>
    <p:sldId id="6091" r:id="rId104"/>
    <p:sldId id="6092" r:id="rId105"/>
    <p:sldId id="6128" r:id="rId106"/>
    <p:sldId id="6093" r:id="rId107"/>
    <p:sldId id="5930" r:id="rId108"/>
    <p:sldId id="6094" r:id="rId109"/>
    <p:sldId id="5931" r:id="rId110"/>
    <p:sldId id="5956" r:id="rId111"/>
    <p:sldId id="5957" r:id="rId112"/>
    <p:sldId id="6096" r:id="rId113"/>
    <p:sldId id="5958" r:id="rId114"/>
    <p:sldId id="5959" r:id="rId115"/>
    <p:sldId id="5872" r:id="rId116"/>
    <p:sldId id="5873" r:id="rId117"/>
    <p:sldId id="5971" r:id="rId118"/>
    <p:sldId id="5972" r:id="rId119"/>
    <p:sldId id="6043" r:id="rId120"/>
    <p:sldId id="6097" r:id="rId121"/>
    <p:sldId id="6046" r:id="rId122"/>
    <p:sldId id="6044" r:id="rId123"/>
    <p:sldId id="5874" r:id="rId124"/>
    <p:sldId id="5876" r:id="rId125"/>
    <p:sldId id="5875" r:id="rId126"/>
    <p:sldId id="5877" r:id="rId127"/>
    <p:sldId id="5878" r:id="rId128"/>
    <p:sldId id="5879" r:id="rId129"/>
    <p:sldId id="5880" r:id="rId130"/>
    <p:sldId id="5890" r:id="rId131"/>
    <p:sldId id="5897" r:id="rId132"/>
    <p:sldId id="5898" r:id="rId133"/>
    <p:sldId id="5932" r:id="rId134"/>
    <p:sldId id="5933" r:id="rId135"/>
    <p:sldId id="5934" r:id="rId136"/>
    <p:sldId id="5997" r:id="rId137"/>
    <p:sldId id="5998" r:id="rId138"/>
    <p:sldId id="6098" r:id="rId139"/>
    <p:sldId id="6099" r:id="rId140"/>
    <p:sldId id="6100" r:id="rId141"/>
    <p:sldId id="6101" r:id="rId142"/>
    <p:sldId id="6033" r:id="rId143"/>
    <p:sldId id="6038" r:id="rId144"/>
    <p:sldId id="6039" r:id="rId145"/>
    <p:sldId id="6034" r:id="rId146"/>
    <p:sldId id="5988" r:id="rId147"/>
    <p:sldId id="5989" r:id="rId148"/>
    <p:sldId id="5990" r:id="rId149"/>
    <p:sldId id="5991" r:id="rId150"/>
    <p:sldId id="5853" r:id="rId151"/>
    <p:sldId id="277" r:id="rId152"/>
    <p:sldId id="5929" r:id="rId153"/>
    <p:sldId id="5892" r:id="rId154"/>
    <p:sldId id="5893" r:id="rId155"/>
    <p:sldId id="5949" r:id="rId156"/>
    <p:sldId id="6013" r:id="rId157"/>
    <p:sldId id="5950" r:id="rId158"/>
    <p:sldId id="5900" r:id="rId159"/>
    <p:sldId id="5901" r:id="rId160"/>
    <p:sldId id="5854" r:id="rId161"/>
    <p:sldId id="5935" r:id="rId162"/>
    <p:sldId id="5903" r:id="rId163"/>
    <p:sldId id="5906" r:id="rId164"/>
    <p:sldId id="5936" r:id="rId165"/>
    <p:sldId id="5937" r:id="rId166"/>
    <p:sldId id="5944" r:id="rId167"/>
    <p:sldId id="6014" r:id="rId168"/>
    <p:sldId id="6015" r:id="rId169"/>
    <p:sldId id="6016" r:id="rId170"/>
    <p:sldId id="6010" r:id="rId171"/>
    <p:sldId id="6012" r:id="rId172"/>
    <p:sldId id="6011" r:id="rId173"/>
    <p:sldId id="5904" r:id="rId174"/>
    <p:sldId id="5908" r:id="rId175"/>
    <p:sldId id="5902" r:id="rId176"/>
    <p:sldId id="5856" r:id="rId177"/>
    <p:sldId id="5938" r:id="rId178"/>
    <p:sldId id="5939" r:id="rId179"/>
    <p:sldId id="5940" r:id="rId180"/>
    <p:sldId id="5941" r:id="rId181"/>
    <p:sldId id="6047" r:id="rId182"/>
    <p:sldId id="6056" r:id="rId183"/>
    <p:sldId id="5951" r:id="rId184"/>
    <p:sldId id="5952" r:id="rId185"/>
    <p:sldId id="6052" r:id="rId186"/>
    <p:sldId id="6053" r:id="rId187"/>
    <p:sldId id="6054" r:id="rId188"/>
    <p:sldId id="6055" r:id="rId189"/>
    <p:sldId id="6057" r:id="rId190"/>
    <p:sldId id="6058" r:id="rId191"/>
    <p:sldId id="6059" r:id="rId192"/>
    <p:sldId id="6060" r:id="rId193"/>
    <p:sldId id="5909" r:id="rId194"/>
    <p:sldId id="5857" r:id="rId195"/>
    <p:sldId id="6021" r:id="rId196"/>
    <p:sldId id="6022" r:id="rId197"/>
    <p:sldId id="6023" r:id="rId198"/>
    <p:sldId id="6024" r:id="rId199"/>
    <p:sldId id="5867" r:id="rId200"/>
    <p:sldId id="5868" r:id="rId201"/>
    <p:sldId id="5869" r:id="rId202"/>
    <p:sldId id="5945" r:id="rId203"/>
    <p:sldId id="6129" r:id="rId204"/>
    <p:sldId id="6130" r:id="rId205"/>
    <p:sldId id="6154" r:id="rId206"/>
    <p:sldId id="6159" r:id="rId207"/>
    <p:sldId id="6160" r:id="rId208"/>
    <p:sldId id="6161" r:id="rId209"/>
    <p:sldId id="6252" r:id="rId210"/>
    <p:sldId id="6162" r:id="rId211"/>
    <p:sldId id="6163" r:id="rId212"/>
    <p:sldId id="6164" r:id="rId213"/>
    <p:sldId id="6190" r:id="rId214"/>
    <p:sldId id="6191" r:id="rId215"/>
    <p:sldId id="6168" r:id="rId216"/>
    <p:sldId id="6193" r:id="rId217"/>
    <p:sldId id="6194" r:id="rId218"/>
    <p:sldId id="6201" r:id="rId219"/>
    <p:sldId id="6195" r:id="rId220"/>
    <p:sldId id="6196" r:id="rId221"/>
    <p:sldId id="6200" r:id="rId222"/>
    <p:sldId id="6197" r:id="rId223"/>
    <p:sldId id="6198" r:id="rId224"/>
    <p:sldId id="6199" r:id="rId225"/>
    <p:sldId id="6169" r:id="rId226"/>
    <p:sldId id="6170" r:id="rId227"/>
    <p:sldId id="6172" r:id="rId228"/>
    <p:sldId id="6173" r:id="rId229"/>
    <p:sldId id="6174" r:id="rId230"/>
    <p:sldId id="6175" r:id="rId231"/>
    <p:sldId id="6176" r:id="rId232"/>
    <p:sldId id="6203" r:id="rId233"/>
    <p:sldId id="6204" r:id="rId234"/>
    <p:sldId id="6202" r:id="rId235"/>
    <p:sldId id="6132" r:id="rId236"/>
    <p:sldId id="6206" r:id="rId237"/>
    <p:sldId id="6208" r:id="rId238"/>
    <p:sldId id="6253" r:id="rId239"/>
    <p:sldId id="6254" r:id="rId240"/>
    <p:sldId id="6207" r:id="rId241"/>
    <p:sldId id="6255" r:id="rId242"/>
    <p:sldId id="6256" r:id="rId243"/>
    <p:sldId id="6205" r:id="rId244"/>
    <p:sldId id="6209" r:id="rId245"/>
    <p:sldId id="6211" r:id="rId246"/>
    <p:sldId id="6258" r:id="rId247"/>
    <p:sldId id="6259" r:id="rId248"/>
    <p:sldId id="6260" r:id="rId249"/>
    <p:sldId id="6263" r:id="rId250"/>
    <p:sldId id="6212" r:id="rId251"/>
    <p:sldId id="6257" r:id="rId252"/>
    <p:sldId id="6213" r:id="rId253"/>
    <p:sldId id="6262" r:id="rId254"/>
    <p:sldId id="6214" r:id="rId255"/>
    <p:sldId id="6133" r:id="rId256"/>
    <p:sldId id="6134" r:id="rId257"/>
    <p:sldId id="6264" r:id="rId258"/>
    <p:sldId id="6139" r:id="rId259"/>
    <p:sldId id="6146" r:id="rId260"/>
    <p:sldId id="6140" r:id="rId261"/>
    <p:sldId id="6147" r:id="rId262"/>
    <p:sldId id="6142" r:id="rId263"/>
    <p:sldId id="6148" r:id="rId264"/>
    <p:sldId id="6135" r:id="rId265"/>
    <p:sldId id="5942" r:id="rId266"/>
    <p:sldId id="6136" r:id="rId267"/>
    <p:sldId id="5943" r:id="rId268"/>
    <p:sldId id="6143" r:id="rId269"/>
    <p:sldId id="6144" r:id="rId270"/>
    <p:sldId id="6145" r:id="rId271"/>
    <p:sldId id="6137" r:id="rId272"/>
    <p:sldId id="6138" r:id="rId273"/>
    <p:sldId id="6149" r:id="rId274"/>
    <p:sldId id="6150" r:id="rId275"/>
    <p:sldId id="6265" r:id="rId276"/>
    <p:sldId id="6152" r:id="rId277"/>
    <p:sldId id="6153" r:id="rId278"/>
    <p:sldId id="6266" r:id="rId279"/>
    <p:sldId id="6267" r:id="rId280"/>
    <p:sldId id="6268" r:id="rId281"/>
    <p:sldId id="6269" r:id="rId282"/>
    <p:sldId id="6155" r:id="rId283"/>
    <p:sldId id="6156" r:id="rId284"/>
    <p:sldId id="6157" r:id="rId285"/>
    <p:sldId id="6274" r:id="rId286"/>
    <p:sldId id="6158" r:id="rId287"/>
    <p:sldId id="6165" r:id="rId288"/>
    <p:sldId id="6166" r:id="rId289"/>
    <p:sldId id="6167" r:id="rId290"/>
    <p:sldId id="6177" r:id="rId291"/>
    <p:sldId id="6178" r:id="rId292"/>
    <p:sldId id="6179" r:id="rId293"/>
    <p:sldId id="6180" r:id="rId294"/>
    <p:sldId id="6181" r:id="rId295"/>
    <p:sldId id="6182" r:id="rId296"/>
    <p:sldId id="6183" r:id="rId297"/>
    <p:sldId id="6184" r:id="rId298"/>
    <p:sldId id="6185" r:id="rId299"/>
    <p:sldId id="6186" r:id="rId300"/>
    <p:sldId id="6187" r:id="rId301"/>
    <p:sldId id="6188" r:id="rId302"/>
    <p:sldId id="6216" r:id="rId303"/>
    <p:sldId id="6217" r:id="rId304"/>
    <p:sldId id="6219" r:id="rId305"/>
    <p:sldId id="6218" r:id="rId306"/>
    <p:sldId id="6220" r:id="rId307"/>
    <p:sldId id="6221" r:id="rId308"/>
    <p:sldId id="6222" r:id="rId309"/>
    <p:sldId id="6223" r:id="rId310"/>
    <p:sldId id="6224" r:id="rId311"/>
    <p:sldId id="6225" r:id="rId312"/>
    <p:sldId id="6226" r:id="rId313"/>
    <p:sldId id="6271" r:id="rId314"/>
    <p:sldId id="6273" r:id="rId315"/>
    <p:sldId id="6272" r:id="rId316"/>
    <p:sldId id="6278" r:id="rId317"/>
    <p:sldId id="6229" r:id="rId318"/>
    <p:sldId id="6230" r:id="rId319"/>
    <p:sldId id="6231" r:id="rId320"/>
    <p:sldId id="6227" r:id="rId321"/>
    <p:sldId id="6233" r:id="rId322"/>
    <p:sldId id="6234" r:id="rId323"/>
    <p:sldId id="6235" r:id="rId324"/>
    <p:sldId id="6228" r:id="rId325"/>
    <p:sldId id="5955" r:id="rId326"/>
    <p:sldId id="6017" r:id="rId327"/>
    <p:sldId id="5978" r:id="rId328"/>
    <p:sldId id="5979" r:id="rId329"/>
    <p:sldId id="5976" r:id="rId330"/>
    <p:sldId id="5980" r:id="rId331"/>
    <p:sldId id="5981" r:id="rId332"/>
    <p:sldId id="5982" r:id="rId333"/>
    <p:sldId id="5983" r:id="rId334"/>
    <p:sldId id="5984" r:id="rId335"/>
    <p:sldId id="6048" r:id="rId336"/>
    <p:sldId id="6049" r:id="rId337"/>
    <p:sldId id="6050" r:id="rId338"/>
    <p:sldId id="6051" r:id="rId339"/>
    <p:sldId id="6018" r:id="rId340"/>
    <p:sldId id="6019" r:id="rId341"/>
    <p:sldId id="6020" r:id="rId342"/>
    <p:sldId id="5870" r:id="rId343"/>
    <p:sldId id="5871" r:id="rId344"/>
    <p:sldId id="5911" r:id="rId345"/>
    <p:sldId id="6232" r:id="rId346"/>
    <p:sldId id="5912" r:id="rId347"/>
    <p:sldId id="5913" r:id="rId348"/>
    <p:sldId id="5914" r:id="rId349"/>
    <p:sldId id="5915" r:id="rId350"/>
    <p:sldId id="5974" r:id="rId351"/>
    <p:sldId id="6102" r:id="rId352"/>
    <p:sldId id="5975" r:id="rId353"/>
    <p:sldId id="6000" r:id="rId354"/>
    <p:sldId id="6103" r:id="rId355"/>
    <p:sldId id="6001" r:id="rId356"/>
    <p:sldId id="5973" r:id="rId357"/>
    <p:sldId id="5985" r:id="rId358"/>
    <p:sldId id="5986" r:id="rId359"/>
    <p:sldId id="5967" r:id="rId360"/>
    <p:sldId id="5968" r:id="rId361"/>
    <p:sldId id="6008" r:id="rId362"/>
    <p:sldId id="6002" r:id="rId363"/>
    <p:sldId id="6107" r:id="rId364"/>
    <p:sldId id="6109" r:id="rId365"/>
    <p:sldId id="6111" r:id="rId366"/>
    <p:sldId id="6116" r:id="rId367"/>
    <p:sldId id="6112" r:id="rId368"/>
    <p:sldId id="5916" r:id="rId369"/>
    <p:sldId id="6275" r:id="rId370"/>
    <p:sldId id="5965" r:id="rId371"/>
    <p:sldId id="5994" r:id="rId372"/>
    <p:sldId id="5995" r:id="rId373"/>
    <p:sldId id="5996" r:id="rId374"/>
    <p:sldId id="5859" r:id="rId375"/>
    <p:sldId id="5863" r:id="rId376"/>
    <p:sldId id="6236" r:id="rId377"/>
    <p:sldId id="6237" r:id="rId378"/>
    <p:sldId id="6106" r:id="rId379"/>
    <p:sldId id="6105" r:id="rId380"/>
    <p:sldId id="5864" r:id="rId381"/>
    <p:sldId id="5891" r:id="rId382"/>
    <p:sldId id="5866" r:id="rId383"/>
    <p:sldId id="5884" r:id="rId384"/>
    <p:sldId id="5885" r:id="rId385"/>
    <p:sldId id="5917" r:id="rId386"/>
    <p:sldId id="6065" r:id="rId387"/>
    <p:sldId id="6066" r:id="rId388"/>
    <p:sldId id="6127" r:id="rId389"/>
    <p:sldId id="6117" r:id="rId390"/>
    <p:sldId id="6118" r:id="rId391"/>
    <p:sldId id="6119" r:id="rId392"/>
    <p:sldId id="6122" r:id="rId393"/>
    <p:sldId id="6123" r:id="rId394"/>
    <p:sldId id="6121" r:id="rId395"/>
    <p:sldId id="6120" r:id="rId396"/>
    <p:sldId id="6238" r:id="rId397"/>
    <p:sldId id="6245" r:id="rId398"/>
    <p:sldId id="6244" r:id="rId399"/>
    <p:sldId id="6243" r:id="rId400"/>
    <p:sldId id="6242" r:id="rId401"/>
    <p:sldId id="6241" r:id="rId402"/>
    <p:sldId id="6240" r:id="rId403"/>
    <p:sldId id="5999" r:id="rId404"/>
    <p:sldId id="6045" r:id="rId405"/>
    <p:sldId id="6250" r:id="rId406"/>
    <p:sldId id="6249" r:id="rId407"/>
    <p:sldId id="6248" r:id="rId408"/>
    <p:sldId id="6247" r:id="rId409"/>
    <p:sldId id="6246" r:id="rId410"/>
    <p:sldId id="6276" r:id="rId411"/>
    <p:sldId id="6270" r:id="rId412"/>
    <p:sldId id="6070" r:id="rId413"/>
    <p:sldId id="5886" r:id="rId414"/>
    <p:sldId id="6071" r:id="rId415"/>
    <p:sldId id="6072" r:id="rId416"/>
    <p:sldId id="6251" r:id="rId417"/>
    <p:sldId id="6073" r:id="rId418"/>
    <p:sldId id="6075" r:id="rId419"/>
    <p:sldId id="6080" r:id="rId420"/>
    <p:sldId id="6074" r:id="rId421"/>
    <p:sldId id="6076" r:id="rId422"/>
    <p:sldId id="6078" r:id="rId423"/>
    <p:sldId id="6084" r:id="rId424"/>
    <p:sldId id="6085" r:id="rId425"/>
    <p:sldId id="6081" r:id="rId426"/>
    <p:sldId id="6077" r:id="rId427"/>
    <p:sldId id="6079" r:id="rId428"/>
    <p:sldId id="6082" r:id="rId429"/>
    <p:sldId id="6210" r:id="rId4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Crosby" initials="JC" lastIdx="1" clrIdx="0">
    <p:extLst>
      <p:ext uri="{19B8F6BF-5375-455C-9EA6-DF929625EA0E}">
        <p15:presenceInfo xmlns:p15="http://schemas.microsoft.com/office/powerpoint/2012/main" userId="adc2a065e6846e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5A38A-8542-4963-8DD4-32FFC25BF1E5}" v="6965" dt="2021-07-21T15:28:46.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autoAdjust="0"/>
    <p:restoredTop sz="94660"/>
  </p:normalViewPr>
  <p:slideViewPr>
    <p:cSldViewPr snapToGrid="0">
      <p:cViewPr varScale="1">
        <p:scale>
          <a:sx n="90" d="100"/>
          <a:sy n="90" d="100"/>
        </p:scale>
        <p:origin x="48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viewProps" Target="viewProps.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434"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microsoft.com/office/2016/11/relationships/changesInfo" Target="changesInfos/changesInfo1.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commentAuthors" Target="commentAuthor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Crosby" userId="adc2a065e6846e2a" providerId="LiveId" clId="{0C85A38A-8542-4963-8DD4-32FFC25BF1E5}"/>
    <pc:docChg chg="undo redo custSel addSld delSld modSld sldOrd modMainMaster">
      <pc:chgData name="Jonathan Crosby" userId="adc2a065e6846e2a" providerId="LiveId" clId="{0C85A38A-8542-4963-8DD4-32FFC25BF1E5}" dt="2021-07-21T15:27:33.005" v="35413" actId="47"/>
      <pc:docMkLst>
        <pc:docMk/>
      </pc:docMkLst>
      <pc:sldChg chg="del">
        <pc:chgData name="Jonathan Crosby" userId="adc2a065e6846e2a" providerId="LiveId" clId="{0C85A38A-8542-4963-8DD4-32FFC25BF1E5}" dt="2021-07-06T17:37:10.282" v="43" actId="47"/>
        <pc:sldMkLst>
          <pc:docMk/>
          <pc:sldMk cId="2954923092" sldId="256"/>
        </pc:sldMkLst>
      </pc:sldChg>
      <pc:sldChg chg="modSp add mod">
        <pc:chgData name="Jonathan Crosby" userId="adc2a065e6846e2a" providerId="LiveId" clId="{0C85A38A-8542-4963-8DD4-32FFC25BF1E5}" dt="2021-07-07T15:32:46.546" v="9628" actId="1076"/>
        <pc:sldMkLst>
          <pc:docMk/>
          <pc:sldMk cId="0" sldId="277"/>
        </pc:sldMkLst>
        <pc:spChg chg="mod">
          <ac:chgData name="Jonathan Crosby" userId="adc2a065e6846e2a" providerId="LiveId" clId="{0C85A38A-8542-4963-8DD4-32FFC25BF1E5}" dt="2021-07-07T15:30:50.184" v="9613" actId="14100"/>
          <ac:spMkLst>
            <pc:docMk/>
            <pc:sldMk cId="0" sldId="277"/>
            <ac:spMk id="2" creationId="{00000000-0000-0000-0000-000000000000}"/>
          </ac:spMkLst>
        </pc:spChg>
        <pc:spChg chg="mod">
          <ac:chgData name="Jonathan Crosby" userId="adc2a065e6846e2a" providerId="LiveId" clId="{0C85A38A-8542-4963-8DD4-32FFC25BF1E5}" dt="2021-07-07T15:32:46.546" v="9628" actId="1076"/>
          <ac:spMkLst>
            <pc:docMk/>
            <pc:sldMk cId="0" sldId="277"/>
            <ac:spMk id="3" creationId="{00000000-0000-0000-0000-000000000000}"/>
          </ac:spMkLst>
        </pc:spChg>
      </pc:sldChg>
      <pc:sldChg chg="del setBg">
        <pc:chgData name="Jonathan Crosby" userId="adc2a065e6846e2a" providerId="LiveId" clId="{0C85A38A-8542-4963-8DD4-32FFC25BF1E5}" dt="2021-07-08T22:20:47.238" v="15900" actId="47"/>
        <pc:sldMkLst>
          <pc:docMk/>
          <pc:sldMk cId="0" sldId="437"/>
        </pc:sldMkLst>
      </pc:sldChg>
      <pc:sldChg chg="del setBg">
        <pc:chgData name="Jonathan Crosby" userId="adc2a065e6846e2a" providerId="LiveId" clId="{0C85A38A-8542-4963-8DD4-32FFC25BF1E5}" dt="2021-07-07T13:01:34.341" v="6098" actId="47"/>
        <pc:sldMkLst>
          <pc:docMk/>
          <pc:sldMk cId="979528054" sldId="5718"/>
        </pc:sldMkLst>
      </pc:sldChg>
      <pc:sldChg chg="del setBg">
        <pc:chgData name="Jonathan Crosby" userId="adc2a065e6846e2a" providerId="LiveId" clId="{0C85A38A-8542-4963-8DD4-32FFC25BF1E5}" dt="2021-07-07T13:01:36.668" v="6099" actId="47"/>
        <pc:sldMkLst>
          <pc:docMk/>
          <pc:sldMk cId="1680835359" sldId="5748"/>
        </pc:sldMkLst>
      </pc:sldChg>
      <pc:sldChg chg="del setBg">
        <pc:chgData name="Jonathan Crosby" userId="adc2a065e6846e2a" providerId="LiveId" clId="{0C85A38A-8542-4963-8DD4-32FFC25BF1E5}" dt="2021-07-07T13:01:34.341" v="6098" actId="47"/>
        <pc:sldMkLst>
          <pc:docMk/>
          <pc:sldMk cId="558538392" sldId="5787"/>
        </pc:sldMkLst>
      </pc:sldChg>
      <pc:sldChg chg="del setBg">
        <pc:chgData name="Jonathan Crosby" userId="adc2a065e6846e2a" providerId="LiveId" clId="{0C85A38A-8542-4963-8DD4-32FFC25BF1E5}" dt="2021-07-07T13:01:34.341" v="6098" actId="47"/>
        <pc:sldMkLst>
          <pc:docMk/>
          <pc:sldMk cId="1449930906" sldId="5790"/>
        </pc:sldMkLst>
      </pc:sldChg>
      <pc:sldChg chg="del setBg">
        <pc:chgData name="Jonathan Crosby" userId="adc2a065e6846e2a" providerId="LiveId" clId="{0C85A38A-8542-4963-8DD4-32FFC25BF1E5}" dt="2021-07-07T13:01:34.341" v="6098" actId="47"/>
        <pc:sldMkLst>
          <pc:docMk/>
          <pc:sldMk cId="1751418750" sldId="5791"/>
        </pc:sldMkLst>
      </pc:sldChg>
      <pc:sldChg chg="modSp add">
        <pc:chgData name="Jonathan Crosby" userId="adc2a065e6846e2a" providerId="LiveId" clId="{0C85A38A-8542-4963-8DD4-32FFC25BF1E5}" dt="2021-07-06T19:32:05.278" v="2902" actId="20577"/>
        <pc:sldMkLst>
          <pc:docMk/>
          <pc:sldMk cId="2433836984" sldId="5803"/>
        </pc:sldMkLst>
        <pc:spChg chg="mod">
          <ac:chgData name="Jonathan Crosby" userId="adc2a065e6846e2a" providerId="LiveId" clId="{0C85A38A-8542-4963-8DD4-32FFC25BF1E5}" dt="2021-07-06T19:31:35.038" v="2867" actId="20577"/>
          <ac:spMkLst>
            <pc:docMk/>
            <pc:sldMk cId="2433836984" sldId="5803"/>
            <ac:spMk id="2" creationId="{6F0ADAEB-F076-42A6-A807-E1F7E6F5ECD4}"/>
          </ac:spMkLst>
        </pc:spChg>
        <pc:spChg chg="mod">
          <ac:chgData name="Jonathan Crosby" userId="adc2a065e6846e2a" providerId="LiveId" clId="{0C85A38A-8542-4963-8DD4-32FFC25BF1E5}" dt="2021-07-06T19:31:32.190" v="2866" actId="20577"/>
          <ac:spMkLst>
            <pc:docMk/>
            <pc:sldMk cId="2433836984" sldId="5803"/>
            <ac:spMk id="3" creationId="{D5D4F5B4-29B5-40A1-865E-4FD94A11A98E}"/>
          </ac:spMkLst>
        </pc:spChg>
        <pc:spChg chg="mod">
          <ac:chgData name="Jonathan Crosby" userId="adc2a065e6846e2a" providerId="LiveId" clId="{0C85A38A-8542-4963-8DD4-32FFC25BF1E5}" dt="2021-07-06T19:30:25.709" v="2774" actId="20577"/>
          <ac:spMkLst>
            <pc:docMk/>
            <pc:sldMk cId="2433836984" sldId="5803"/>
            <ac:spMk id="4" creationId="{087CABC6-46A5-4FBD-9377-ED8DFF4219D0}"/>
          </ac:spMkLst>
        </pc:spChg>
        <pc:spChg chg="mod">
          <ac:chgData name="Jonathan Crosby" userId="adc2a065e6846e2a" providerId="LiveId" clId="{0C85A38A-8542-4963-8DD4-32FFC25BF1E5}" dt="2021-07-06T19:30:35.053" v="2786" actId="20577"/>
          <ac:spMkLst>
            <pc:docMk/>
            <pc:sldMk cId="2433836984" sldId="5803"/>
            <ac:spMk id="5" creationId="{D43AF26B-C683-4567-A0EE-C7874A51BE3F}"/>
          </ac:spMkLst>
        </pc:spChg>
        <pc:spChg chg="mod">
          <ac:chgData name="Jonathan Crosby" userId="adc2a065e6846e2a" providerId="LiveId" clId="{0C85A38A-8542-4963-8DD4-32FFC25BF1E5}" dt="2021-07-06T19:30:40.685" v="2801" actId="20577"/>
          <ac:spMkLst>
            <pc:docMk/>
            <pc:sldMk cId="2433836984" sldId="5803"/>
            <ac:spMk id="6" creationId="{4F359211-6422-4750-A907-175482767C4B}"/>
          </ac:spMkLst>
        </pc:spChg>
        <pc:spChg chg="mod">
          <ac:chgData name="Jonathan Crosby" userId="adc2a065e6846e2a" providerId="LiveId" clId="{0C85A38A-8542-4963-8DD4-32FFC25BF1E5}" dt="2021-07-06T19:30:48.462" v="2817" actId="20577"/>
          <ac:spMkLst>
            <pc:docMk/>
            <pc:sldMk cId="2433836984" sldId="5803"/>
            <ac:spMk id="7" creationId="{CBCF175A-DCAC-4FEC-943D-99458C06E197}"/>
          </ac:spMkLst>
        </pc:spChg>
        <pc:spChg chg="mod">
          <ac:chgData name="Jonathan Crosby" userId="adc2a065e6846e2a" providerId="LiveId" clId="{0C85A38A-8542-4963-8DD4-32FFC25BF1E5}" dt="2021-07-06T19:30:57.934" v="2832" actId="20577"/>
          <ac:spMkLst>
            <pc:docMk/>
            <pc:sldMk cId="2433836984" sldId="5803"/>
            <ac:spMk id="8" creationId="{160D3E11-7A62-4046-B96B-30CE98880998}"/>
          </ac:spMkLst>
        </pc:spChg>
        <pc:spChg chg="mod">
          <ac:chgData name="Jonathan Crosby" userId="adc2a065e6846e2a" providerId="LiveId" clId="{0C85A38A-8542-4963-8DD4-32FFC25BF1E5}" dt="2021-07-06T19:31:49.646" v="2880" actId="20577"/>
          <ac:spMkLst>
            <pc:docMk/>
            <pc:sldMk cId="2433836984" sldId="5803"/>
            <ac:spMk id="9" creationId="{F701B065-1870-4738-A2B4-435EDED3AC1F}"/>
          </ac:spMkLst>
        </pc:spChg>
        <pc:spChg chg="mod">
          <ac:chgData name="Jonathan Crosby" userId="adc2a065e6846e2a" providerId="LiveId" clId="{0C85A38A-8542-4963-8DD4-32FFC25BF1E5}" dt="2021-07-06T19:32:05.278" v="2902" actId="20577"/>
          <ac:spMkLst>
            <pc:docMk/>
            <pc:sldMk cId="2433836984" sldId="5803"/>
            <ac:spMk id="10" creationId="{0D818D41-21E8-4CBE-9A93-DFC771465FB1}"/>
          </ac:spMkLst>
        </pc:spChg>
      </pc:sldChg>
      <pc:sldChg chg="modSp del setBg">
        <pc:chgData name="Jonathan Crosby" userId="adc2a065e6846e2a" providerId="LiveId" clId="{0C85A38A-8542-4963-8DD4-32FFC25BF1E5}" dt="2021-07-06T19:20:06.306" v="2572" actId="2696"/>
        <pc:sldMkLst>
          <pc:docMk/>
          <pc:sldMk cId="3072039513" sldId="5803"/>
        </pc:sldMkLst>
        <pc:spChg chg="mod">
          <ac:chgData name="Jonathan Crosby" userId="adc2a065e6846e2a" providerId="LiveId" clId="{0C85A38A-8542-4963-8DD4-32FFC25BF1E5}" dt="2021-07-06T19:19:31.382" v="2539" actId="20577"/>
          <ac:spMkLst>
            <pc:docMk/>
            <pc:sldMk cId="3072039513" sldId="5803"/>
            <ac:spMk id="2" creationId="{6F0ADAEB-F076-42A6-A807-E1F7E6F5ECD4}"/>
          </ac:spMkLst>
        </pc:spChg>
        <pc:spChg chg="mod">
          <ac:chgData name="Jonathan Crosby" userId="adc2a065e6846e2a" providerId="LiveId" clId="{0C85A38A-8542-4963-8DD4-32FFC25BF1E5}" dt="2021-07-06T19:19:03.885" v="2528" actId="20577"/>
          <ac:spMkLst>
            <pc:docMk/>
            <pc:sldMk cId="3072039513" sldId="5803"/>
            <ac:spMk id="3" creationId="{D5D4F5B4-29B5-40A1-865E-4FD94A11A98E}"/>
          </ac:spMkLst>
        </pc:spChg>
        <pc:spChg chg="mod">
          <ac:chgData name="Jonathan Crosby" userId="adc2a065e6846e2a" providerId="LiveId" clId="{0C85A38A-8542-4963-8DD4-32FFC25BF1E5}" dt="2021-07-06T19:16:43.070" v="2463" actId="20577"/>
          <ac:spMkLst>
            <pc:docMk/>
            <pc:sldMk cId="3072039513" sldId="5803"/>
            <ac:spMk id="4" creationId="{087CABC6-46A5-4FBD-9377-ED8DFF4219D0}"/>
          </ac:spMkLst>
        </pc:spChg>
        <pc:spChg chg="mod">
          <ac:chgData name="Jonathan Crosby" userId="adc2a065e6846e2a" providerId="LiveId" clId="{0C85A38A-8542-4963-8DD4-32FFC25BF1E5}" dt="2021-07-06T19:19:43.341" v="2553" actId="20577"/>
          <ac:spMkLst>
            <pc:docMk/>
            <pc:sldMk cId="3072039513" sldId="5803"/>
            <ac:spMk id="5" creationId="{D43AF26B-C683-4567-A0EE-C7874A51BE3F}"/>
          </ac:spMkLst>
        </pc:spChg>
        <pc:spChg chg="mod">
          <ac:chgData name="Jonathan Crosby" userId="adc2a065e6846e2a" providerId="LiveId" clId="{0C85A38A-8542-4963-8DD4-32FFC25BF1E5}" dt="2021-07-06T19:18:43.575" v="2487" actId="20577"/>
          <ac:spMkLst>
            <pc:docMk/>
            <pc:sldMk cId="3072039513" sldId="5803"/>
            <ac:spMk id="6" creationId="{4F359211-6422-4750-A907-175482767C4B}"/>
          </ac:spMkLst>
        </pc:spChg>
        <pc:spChg chg="mod">
          <ac:chgData name="Jonathan Crosby" userId="adc2a065e6846e2a" providerId="LiveId" clId="{0C85A38A-8542-4963-8DD4-32FFC25BF1E5}" dt="2021-07-06T19:18:51.717" v="2503" actId="20577"/>
          <ac:spMkLst>
            <pc:docMk/>
            <pc:sldMk cId="3072039513" sldId="5803"/>
            <ac:spMk id="7" creationId="{CBCF175A-DCAC-4FEC-943D-99458C06E197}"/>
          </ac:spMkLst>
        </pc:spChg>
        <pc:spChg chg="mod">
          <ac:chgData name="Jonathan Crosby" userId="adc2a065e6846e2a" providerId="LiveId" clId="{0C85A38A-8542-4963-8DD4-32FFC25BF1E5}" dt="2021-07-06T19:18:58.694" v="2517" actId="20577"/>
          <ac:spMkLst>
            <pc:docMk/>
            <pc:sldMk cId="3072039513" sldId="5803"/>
            <ac:spMk id="8" creationId="{160D3E11-7A62-4046-B96B-30CE98880998}"/>
          </ac:spMkLst>
        </pc:spChg>
        <pc:spChg chg="mod">
          <ac:chgData name="Jonathan Crosby" userId="adc2a065e6846e2a" providerId="LiveId" clId="{0C85A38A-8542-4963-8DD4-32FFC25BF1E5}" dt="2021-07-06T19:19:49.036" v="2561" actId="20577"/>
          <ac:spMkLst>
            <pc:docMk/>
            <pc:sldMk cId="3072039513" sldId="5803"/>
            <ac:spMk id="9" creationId="{F701B065-1870-4738-A2B4-435EDED3AC1F}"/>
          </ac:spMkLst>
        </pc:spChg>
        <pc:spChg chg="mod">
          <ac:chgData name="Jonathan Crosby" userId="adc2a065e6846e2a" providerId="LiveId" clId="{0C85A38A-8542-4963-8DD4-32FFC25BF1E5}" dt="2021-07-06T19:19:56.173" v="2571" actId="20577"/>
          <ac:spMkLst>
            <pc:docMk/>
            <pc:sldMk cId="3072039513" sldId="5803"/>
            <ac:spMk id="10" creationId="{0D818D41-21E8-4CBE-9A93-DFC771465FB1}"/>
          </ac:spMkLst>
        </pc:spChg>
      </pc:sldChg>
      <pc:sldChg chg="modSp del mod setBg">
        <pc:chgData name="Jonathan Crosby" userId="adc2a065e6846e2a" providerId="LiveId" clId="{0C85A38A-8542-4963-8DD4-32FFC25BF1E5}" dt="2021-07-06T17:42:24.209" v="49" actId="47"/>
        <pc:sldMkLst>
          <pc:docMk/>
          <pc:sldMk cId="1100552605" sldId="5804"/>
        </pc:sldMkLst>
        <pc:spChg chg="mod">
          <ac:chgData name="Jonathan Crosby" userId="adc2a065e6846e2a" providerId="LiveId" clId="{0C85A38A-8542-4963-8DD4-32FFC25BF1E5}" dt="2021-07-06T17:41:45.782" v="47" actId="1076"/>
          <ac:spMkLst>
            <pc:docMk/>
            <pc:sldMk cId="1100552605" sldId="5804"/>
            <ac:spMk id="2" creationId="{C8A27470-9262-45E5-9E9D-0D711EEE0E41}"/>
          </ac:spMkLst>
        </pc:spChg>
      </pc:sldChg>
      <pc:sldChg chg="modSp mod setBg">
        <pc:chgData name="Jonathan Crosby" userId="adc2a065e6846e2a" providerId="LiveId" clId="{0C85A38A-8542-4963-8DD4-32FFC25BF1E5}" dt="2021-07-06T20:36:56.097" v="4995" actId="115"/>
        <pc:sldMkLst>
          <pc:docMk/>
          <pc:sldMk cId="388674058" sldId="5805"/>
        </pc:sldMkLst>
        <pc:spChg chg="mod">
          <ac:chgData name="Jonathan Crosby" userId="adc2a065e6846e2a" providerId="LiveId" clId="{0C85A38A-8542-4963-8DD4-32FFC25BF1E5}" dt="2021-07-06T20:36:56.097" v="4995" actId="115"/>
          <ac:spMkLst>
            <pc:docMk/>
            <pc:sldMk cId="388674058" sldId="5805"/>
            <ac:spMk id="2" creationId="{00000000-0000-0000-0000-000000000000}"/>
          </ac:spMkLst>
        </pc:spChg>
      </pc:sldChg>
      <pc:sldChg chg="modSp add mod setBg">
        <pc:chgData name="Jonathan Crosby" userId="adc2a065e6846e2a" providerId="LiveId" clId="{0C85A38A-8542-4963-8DD4-32FFC25BF1E5}" dt="2021-07-06T17:41:36.733" v="46" actId="1076"/>
        <pc:sldMkLst>
          <pc:docMk/>
          <pc:sldMk cId="3121944170" sldId="5806"/>
        </pc:sldMkLst>
        <pc:spChg chg="mod">
          <ac:chgData name="Jonathan Crosby" userId="adc2a065e6846e2a" providerId="LiveId" clId="{0C85A38A-8542-4963-8DD4-32FFC25BF1E5}" dt="2021-07-06T17:41:36.733" v="46" actId="1076"/>
          <ac:spMkLst>
            <pc:docMk/>
            <pc:sldMk cId="3121944170" sldId="5806"/>
            <ac:spMk id="2" creationId="{C8A27470-9262-45E5-9E9D-0D711EEE0E41}"/>
          </ac:spMkLst>
        </pc:spChg>
      </pc:sldChg>
      <pc:sldChg chg="modSp add mod">
        <pc:chgData name="Jonathan Crosby" userId="adc2a065e6846e2a" providerId="LiveId" clId="{0C85A38A-8542-4963-8DD4-32FFC25BF1E5}" dt="2021-07-07T12:32:32.798" v="5468" actId="6549"/>
        <pc:sldMkLst>
          <pc:docMk/>
          <pc:sldMk cId="2440559410" sldId="5807"/>
        </pc:sldMkLst>
        <pc:spChg chg="mod">
          <ac:chgData name="Jonathan Crosby" userId="adc2a065e6846e2a" providerId="LiveId" clId="{0C85A38A-8542-4963-8DD4-32FFC25BF1E5}" dt="2021-07-07T12:32:32.798" v="5468" actId="6549"/>
          <ac:spMkLst>
            <pc:docMk/>
            <pc:sldMk cId="2440559410" sldId="5807"/>
            <ac:spMk id="2" creationId="{C8A27470-9262-45E5-9E9D-0D711EEE0E41}"/>
          </ac:spMkLst>
        </pc:spChg>
      </pc:sldChg>
      <pc:sldChg chg="addSp delSp modSp add del mod">
        <pc:chgData name="Jonathan Crosby" userId="adc2a065e6846e2a" providerId="LiveId" clId="{0C85A38A-8542-4963-8DD4-32FFC25BF1E5}" dt="2021-07-21T15:27:33.005" v="35413" actId="47"/>
        <pc:sldMkLst>
          <pc:docMk/>
          <pc:sldMk cId="200691797" sldId="5808"/>
        </pc:sldMkLst>
        <pc:spChg chg="mod">
          <ac:chgData name="Jonathan Crosby" userId="adc2a065e6846e2a" providerId="LiveId" clId="{0C85A38A-8542-4963-8DD4-32FFC25BF1E5}" dt="2021-07-11T10:43:00.781" v="26304" actId="207"/>
          <ac:spMkLst>
            <pc:docMk/>
            <pc:sldMk cId="200691797" sldId="5808"/>
            <ac:spMk id="2" creationId="{C8A27470-9262-45E5-9E9D-0D711EEE0E41}"/>
          </ac:spMkLst>
        </pc:spChg>
        <pc:spChg chg="add del">
          <ac:chgData name="Jonathan Crosby" userId="adc2a065e6846e2a" providerId="LiveId" clId="{0C85A38A-8542-4963-8DD4-32FFC25BF1E5}" dt="2021-07-06T18:35:18.688" v="1296" actId="478"/>
          <ac:spMkLst>
            <pc:docMk/>
            <pc:sldMk cId="200691797" sldId="5808"/>
            <ac:spMk id="3" creationId="{78C77837-70BC-4371-B4C2-8A1FC61ACC3A}"/>
          </ac:spMkLst>
        </pc:spChg>
      </pc:sldChg>
      <pc:sldChg chg="addSp delSp modSp new del mod">
        <pc:chgData name="Jonathan Crosby" userId="adc2a065e6846e2a" providerId="LiveId" clId="{0C85A38A-8542-4963-8DD4-32FFC25BF1E5}" dt="2021-07-06T18:10:33.368" v="85" actId="47"/>
        <pc:sldMkLst>
          <pc:docMk/>
          <pc:sldMk cId="1258257732" sldId="5809"/>
        </pc:sldMkLst>
        <pc:spChg chg="add del mod">
          <ac:chgData name="Jonathan Crosby" userId="adc2a065e6846e2a" providerId="LiveId" clId="{0C85A38A-8542-4963-8DD4-32FFC25BF1E5}" dt="2021-07-06T18:06:47.436" v="79" actId="21"/>
          <ac:spMkLst>
            <pc:docMk/>
            <pc:sldMk cId="1258257732" sldId="5809"/>
            <ac:spMk id="2" creationId="{6A10CA8C-B01D-4454-9BEE-3E4AEF9C7BAF}"/>
          </ac:spMkLst>
        </pc:spChg>
        <pc:picChg chg="add del">
          <ac:chgData name="Jonathan Crosby" userId="adc2a065e6846e2a" providerId="LiveId" clId="{0C85A38A-8542-4963-8DD4-32FFC25BF1E5}" dt="2021-07-06T17:55:44.719" v="56" actId="478"/>
          <ac:picMkLst>
            <pc:docMk/>
            <pc:sldMk cId="1258257732" sldId="5809"/>
            <ac:picMk id="1026" creationId="{B36C799F-24B4-4E41-9010-4DC0FC6B5628}"/>
          </ac:picMkLst>
        </pc:picChg>
        <pc:picChg chg="add mod">
          <ac:chgData name="Jonathan Crosby" userId="adc2a065e6846e2a" providerId="LiveId" clId="{0C85A38A-8542-4963-8DD4-32FFC25BF1E5}" dt="2021-07-06T18:03:33.745" v="67" actId="14100"/>
          <ac:picMkLst>
            <pc:docMk/>
            <pc:sldMk cId="1258257732" sldId="5809"/>
            <ac:picMk id="1028" creationId="{22365215-5857-414E-B2E8-1300B7453844}"/>
          </ac:picMkLst>
        </pc:picChg>
      </pc:sldChg>
      <pc:sldChg chg="addSp delSp modSp new del mod setBg">
        <pc:chgData name="Jonathan Crosby" userId="adc2a065e6846e2a" providerId="LiveId" clId="{0C85A38A-8542-4963-8DD4-32FFC25BF1E5}" dt="2021-07-06T18:23:28.263" v="580" actId="47"/>
        <pc:sldMkLst>
          <pc:docMk/>
          <pc:sldMk cId="2185100972" sldId="5810"/>
        </pc:sldMkLst>
        <pc:spChg chg="add del">
          <ac:chgData name="Jonathan Crosby" userId="adc2a065e6846e2a" providerId="LiveId" clId="{0C85A38A-8542-4963-8DD4-32FFC25BF1E5}" dt="2021-07-06T18:03:50.356" v="69" actId="22"/>
          <ac:spMkLst>
            <pc:docMk/>
            <pc:sldMk cId="2185100972" sldId="5810"/>
            <ac:spMk id="3" creationId="{78F46414-1D3C-4DA6-9541-79A9596E0C2A}"/>
          </ac:spMkLst>
        </pc:spChg>
        <pc:spChg chg="add mod">
          <ac:chgData name="Jonathan Crosby" userId="adc2a065e6846e2a" providerId="LiveId" clId="{0C85A38A-8542-4963-8DD4-32FFC25BF1E5}" dt="2021-07-06T18:17:53.537" v="239" actId="14100"/>
          <ac:spMkLst>
            <pc:docMk/>
            <pc:sldMk cId="2185100972" sldId="5810"/>
            <ac:spMk id="7" creationId="{0D58B038-EDCB-4870-ACF7-E8A35EAA2D22}"/>
          </ac:spMkLst>
        </pc:spChg>
        <pc:picChg chg="add del">
          <ac:chgData name="Jonathan Crosby" userId="adc2a065e6846e2a" providerId="LiveId" clId="{0C85A38A-8542-4963-8DD4-32FFC25BF1E5}" dt="2021-07-06T18:04:51.167" v="71" actId="478"/>
          <ac:picMkLst>
            <pc:docMk/>
            <pc:sldMk cId="2185100972" sldId="5810"/>
            <ac:picMk id="2050" creationId="{B7AF3FEE-842B-4565-8EA8-82FA88FA66E2}"/>
          </ac:picMkLst>
        </pc:picChg>
        <pc:picChg chg="add del">
          <ac:chgData name="Jonathan Crosby" userId="adc2a065e6846e2a" providerId="LiveId" clId="{0C85A38A-8542-4963-8DD4-32FFC25BF1E5}" dt="2021-07-06T18:05:07.367" v="73" actId="478"/>
          <ac:picMkLst>
            <pc:docMk/>
            <pc:sldMk cId="2185100972" sldId="5810"/>
            <ac:picMk id="2052" creationId="{9E1FE5D8-8474-41B2-B9E9-5A316B1978FD}"/>
          </ac:picMkLst>
        </pc:picChg>
        <pc:picChg chg="add mod">
          <ac:chgData name="Jonathan Crosby" userId="adc2a065e6846e2a" providerId="LiveId" clId="{0C85A38A-8542-4963-8DD4-32FFC25BF1E5}" dt="2021-07-06T18:16:00.050" v="233" actId="14100"/>
          <ac:picMkLst>
            <pc:docMk/>
            <pc:sldMk cId="2185100972" sldId="5810"/>
            <ac:picMk id="2054" creationId="{A06EE3F2-85AF-4E87-A1E0-5F2D9F1A6BEF}"/>
          </ac:picMkLst>
        </pc:picChg>
      </pc:sldChg>
      <pc:sldChg chg="delSp add mod setBg">
        <pc:chgData name="Jonathan Crosby" userId="adc2a065e6846e2a" providerId="LiveId" clId="{0C85A38A-8542-4963-8DD4-32FFC25BF1E5}" dt="2021-07-06T18:18:53.661" v="242" actId="21"/>
        <pc:sldMkLst>
          <pc:docMk/>
          <pc:sldMk cId="3079642332" sldId="5811"/>
        </pc:sldMkLst>
        <pc:spChg chg="del">
          <ac:chgData name="Jonathan Crosby" userId="adc2a065e6846e2a" providerId="LiveId" clId="{0C85A38A-8542-4963-8DD4-32FFC25BF1E5}" dt="2021-07-06T18:18:53.661" v="242" actId="21"/>
          <ac:spMkLst>
            <pc:docMk/>
            <pc:sldMk cId="3079642332" sldId="5811"/>
            <ac:spMk id="7" creationId="{0D58B038-EDCB-4870-ACF7-E8A35EAA2D22}"/>
          </ac:spMkLst>
        </pc:spChg>
      </pc:sldChg>
      <pc:sldChg chg="modSp add del mod setBg">
        <pc:chgData name="Jonathan Crosby" userId="adc2a065e6846e2a" providerId="LiveId" clId="{0C85A38A-8542-4963-8DD4-32FFC25BF1E5}" dt="2021-07-06T18:24:33.436" v="636" actId="47"/>
        <pc:sldMkLst>
          <pc:docMk/>
          <pc:sldMk cId="3338488815" sldId="5812"/>
        </pc:sldMkLst>
        <pc:spChg chg="mod">
          <ac:chgData name="Jonathan Crosby" userId="adc2a065e6846e2a" providerId="LiveId" clId="{0C85A38A-8542-4963-8DD4-32FFC25BF1E5}" dt="2021-07-06T18:20:02.713" v="295" actId="20577"/>
          <ac:spMkLst>
            <pc:docMk/>
            <pc:sldMk cId="3338488815" sldId="5812"/>
            <ac:spMk id="7" creationId="{0D58B038-EDCB-4870-ACF7-E8A35EAA2D22}"/>
          </ac:spMkLst>
        </pc:spChg>
      </pc:sldChg>
      <pc:sldChg chg="modSp add del mod">
        <pc:chgData name="Jonathan Crosby" userId="adc2a065e6846e2a" providerId="LiveId" clId="{0C85A38A-8542-4963-8DD4-32FFC25BF1E5}" dt="2021-07-06T18:25:20.880" v="700" actId="47"/>
        <pc:sldMkLst>
          <pc:docMk/>
          <pc:sldMk cId="184498675" sldId="5813"/>
        </pc:sldMkLst>
        <pc:spChg chg="mod">
          <ac:chgData name="Jonathan Crosby" userId="adc2a065e6846e2a" providerId="LiveId" clId="{0C85A38A-8542-4963-8DD4-32FFC25BF1E5}" dt="2021-07-06T18:21:12.134" v="421" actId="20577"/>
          <ac:spMkLst>
            <pc:docMk/>
            <pc:sldMk cId="184498675" sldId="5813"/>
            <ac:spMk id="7" creationId="{0D58B038-EDCB-4870-ACF7-E8A35EAA2D22}"/>
          </ac:spMkLst>
        </pc:spChg>
      </pc:sldChg>
      <pc:sldChg chg="modSp add mod ord">
        <pc:chgData name="Jonathan Crosby" userId="adc2a065e6846e2a" providerId="LiveId" clId="{0C85A38A-8542-4963-8DD4-32FFC25BF1E5}" dt="2021-07-06T18:23:20.880" v="579" actId="20577"/>
        <pc:sldMkLst>
          <pc:docMk/>
          <pc:sldMk cId="1815609090" sldId="5814"/>
        </pc:sldMkLst>
        <pc:spChg chg="mod">
          <ac:chgData name="Jonathan Crosby" userId="adc2a065e6846e2a" providerId="LiveId" clId="{0C85A38A-8542-4963-8DD4-32FFC25BF1E5}" dt="2021-07-06T18:23:20.880" v="579" actId="20577"/>
          <ac:spMkLst>
            <pc:docMk/>
            <pc:sldMk cId="1815609090" sldId="5814"/>
            <ac:spMk id="7" creationId="{0D58B038-EDCB-4870-ACF7-E8A35EAA2D22}"/>
          </ac:spMkLst>
        </pc:spChg>
      </pc:sldChg>
      <pc:sldChg chg="add">
        <pc:chgData name="Jonathan Crosby" userId="adc2a065e6846e2a" providerId="LiveId" clId="{0C85A38A-8542-4963-8DD4-32FFC25BF1E5}" dt="2021-07-06T18:22:54.950" v="532"/>
        <pc:sldMkLst>
          <pc:docMk/>
          <pc:sldMk cId="1092754140" sldId="5815"/>
        </pc:sldMkLst>
      </pc:sldChg>
      <pc:sldChg chg="modSp add del mod">
        <pc:chgData name="Jonathan Crosby" userId="adc2a065e6846e2a" providerId="LiveId" clId="{0C85A38A-8542-4963-8DD4-32FFC25BF1E5}" dt="2021-07-10T23:56:19.462" v="25217" actId="47"/>
        <pc:sldMkLst>
          <pc:docMk/>
          <pc:sldMk cId="345080206" sldId="5816"/>
        </pc:sldMkLst>
        <pc:spChg chg="mod">
          <ac:chgData name="Jonathan Crosby" userId="adc2a065e6846e2a" providerId="LiveId" clId="{0C85A38A-8542-4963-8DD4-32FFC25BF1E5}" dt="2021-07-06T18:32:53.798" v="1177" actId="20577"/>
          <ac:spMkLst>
            <pc:docMk/>
            <pc:sldMk cId="345080206" sldId="5816"/>
            <ac:spMk id="7" creationId="{0D58B038-EDCB-4870-ACF7-E8A35EAA2D22}"/>
          </ac:spMkLst>
        </pc:spChg>
      </pc:sldChg>
      <pc:sldChg chg="modSp add mod">
        <pc:chgData name="Jonathan Crosby" userId="adc2a065e6846e2a" providerId="LiveId" clId="{0C85A38A-8542-4963-8DD4-32FFC25BF1E5}" dt="2021-07-06T18:25:07.054" v="699" actId="20577"/>
        <pc:sldMkLst>
          <pc:docMk/>
          <pc:sldMk cId="2768931107" sldId="5817"/>
        </pc:sldMkLst>
        <pc:spChg chg="mod">
          <ac:chgData name="Jonathan Crosby" userId="adc2a065e6846e2a" providerId="LiveId" clId="{0C85A38A-8542-4963-8DD4-32FFC25BF1E5}" dt="2021-07-06T18:25:07.054" v="699" actId="20577"/>
          <ac:spMkLst>
            <pc:docMk/>
            <pc:sldMk cId="2768931107" sldId="5817"/>
            <ac:spMk id="7" creationId="{0D58B038-EDCB-4870-ACF7-E8A35EAA2D22}"/>
          </ac:spMkLst>
        </pc:spChg>
      </pc:sldChg>
      <pc:sldChg chg="modSp add mod">
        <pc:chgData name="Jonathan Crosby" userId="adc2a065e6846e2a" providerId="LiveId" clId="{0C85A38A-8542-4963-8DD4-32FFC25BF1E5}" dt="2021-07-10T23:57:25.368" v="25274" actId="20577"/>
        <pc:sldMkLst>
          <pc:docMk/>
          <pc:sldMk cId="3353791453" sldId="5818"/>
        </pc:sldMkLst>
        <pc:spChg chg="mod">
          <ac:chgData name="Jonathan Crosby" userId="adc2a065e6846e2a" providerId="LiveId" clId="{0C85A38A-8542-4963-8DD4-32FFC25BF1E5}" dt="2021-07-10T23:57:25.368" v="25274" actId="20577"/>
          <ac:spMkLst>
            <pc:docMk/>
            <pc:sldMk cId="3353791453" sldId="5818"/>
            <ac:spMk id="7" creationId="{0D58B038-EDCB-4870-ACF7-E8A35EAA2D22}"/>
          </ac:spMkLst>
        </pc:spChg>
      </pc:sldChg>
      <pc:sldChg chg="modSp add mod">
        <pc:chgData name="Jonathan Crosby" userId="adc2a065e6846e2a" providerId="LiveId" clId="{0C85A38A-8542-4963-8DD4-32FFC25BF1E5}" dt="2021-07-06T18:26:57.887" v="884" actId="20577"/>
        <pc:sldMkLst>
          <pc:docMk/>
          <pc:sldMk cId="3604458375" sldId="5819"/>
        </pc:sldMkLst>
        <pc:spChg chg="mod">
          <ac:chgData name="Jonathan Crosby" userId="adc2a065e6846e2a" providerId="LiveId" clId="{0C85A38A-8542-4963-8DD4-32FFC25BF1E5}" dt="2021-07-06T18:26:57.887" v="884" actId="20577"/>
          <ac:spMkLst>
            <pc:docMk/>
            <pc:sldMk cId="3604458375" sldId="5819"/>
            <ac:spMk id="7" creationId="{0D58B038-EDCB-4870-ACF7-E8A35EAA2D22}"/>
          </ac:spMkLst>
        </pc:spChg>
      </pc:sldChg>
      <pc:sldChg chg="modSp add mod">
        <pc:chgData name="Jonathan Crosby" userId="adc2a065e6846e2a" providerId="LiveId" clId="{0C85A38A-8542-4963-8DD4-32FFC25BF1E5}" dt="2021-07-06T18:29:30.079" v="931" actId="20577"/>
        <pc:sldMkLst>
          <pc:docMk/>
          <pc:sldMk cId="2788249888" sldId="5820"/>
        </pc:sldMkLst>
        <pc:spChg chg="mod">
          <ac:chgData name="Jonathan Crosby" userId="adc2a065e6846e2a" providerId="LiveId" clId="{0C85A38A-8542-4963-8DD4-32FFC25BF1E5}" dt="2021-07-06T18:29:30.079" v="931" actId="20577"/>
          <ac:spMkLst>
            <pc:docMk/>
            <pc:sldMk cId="2788249888" sldId="5820"/>
            <ac:spMk id="7" creationId="{0D58B038-EDCB-4870-ACF7-E8A35EAA2D22}"/>
          </ac:spMkLst>
        </pc:spChg>
      </pc:sldChg>
      <pc:sldChg chg="add">
        <pc:chgData name="Jonathan Crosby" userId="adc2a065e6846e2a" providerId="LiveId" clId="{0C85A38A-8542-4963-8DD4-32FFC25BF1E5}" dt="2021-07-06T18:31:14.056" v="1050"/>
        <pc:sldMkLst>
          <pc:docMk/>
          <pc:sldMk cId="1636770029" sldId="5821"/>
        </pc:sldMkLst>
      </pc:sldChg>
      <pc:sldChg chg="modSp add del mod">
        <pc:chgData name="Jonathan Crosby" userId="adc2a065e6846e2a" providerId="LiveId" clId="{0C85A38A-8542-4963-8DD4-32FFC25BF1E5}" dt="2021-07-06T18:31:10.855" v="1049" actId="2696"/>
        <pc:sldMkLst>
          <pc:docMk/>
          <pc:sldMk cId="4096149940" sldId="5821"/>
        </pc:sldMkLst>
        <pc:spChg chg="mod">
          <ac:chgData name="Jonathan Crosby" userId="adc2a065e6846e2a" providerId="LiveId" clId="{0C85A38A-8542-4963-8DD4-32FFC25BF1E5}" dt="2021-07-06T18:30:31.759" v="1046" actId="20577"/>
          <ac:spMkLst>
            <pc:docMk/>
            <pc:sldMk cId="4096149940" sldId="5821"/>
            <ac:spMk id="7" creationId="{0D58B038-EDCB-4870-ACF7-E8A35EAA2D22}"/>
          </ac:spMkLst>
        </pc:spChg>
      </pc:sldChg>
      <pc:sldChg chg="modSp add mod">
        <pc:chgData name="Jonathan Crosby" userId="adc2a065e6846e2a" providerId="LiveId" clId="{0C85A38A-8542-4963-8DD4-32FFC25BF1E5}" dt="2021-07-10T23:56:14.211" v="25216" actId="20577"/>
        <pc:sldMkLst>
          <pc:docMk/>
          <pc:sldMk cId="490651752" sldId="5822"/>
        </pc:sldMkLst>
        <pc:spChg chg="mod">
          <ac:chgData name="Jonathan Crosby" userId="adc2a065e6846e2a" providerId="LiveId" clId="{0C85A38A-8542-4963-8DD4-32FFC25BF1E5}" dt="2021-07-10T23:56:14.211" v="25216" actId="20577"/>
          <ac:spMkLst>
            <pc:docMk/>
            <pc:sldMk cId="490651752" sldId="5822"/>
            <ac:spMk id="7" creationId="{0D58B038-EDCB-4870-ACF7-E8A35EAA2D22}"/>
          </ac:spMkLst>
        </pc:spChg>
      </pc:sldChg>
      <pc:sldChg chg="add del">
        <pc:chgData name="Jonathan Crosby" userId="adc2a065e6846e2a" providerId="LiveId" clId="{0C85A38A-8542-4963-8DD4-32FFC25BF1E5}" dt="2021-07-06T18:31:03.641" v="1048"/>
        <pc:sldMkLst>
          <pc:docMk/>
          <pc:sldMk cId="2951510072" sldId="5822"/>
        </pc:sldMkLst>
      </pc:sldChg>
      <pc:sldChg chg="modSp add mod ord">
        <pc:chgData name="Jonathan Crosby" userId="adc2a065e6846e2a" providerId="LiveId" clId="{0C85A38A-8542-4963-8DD4-32FFC25BF1E5}" dt="2021-07-06T19:06:38.295" v="2315" actId="6549"/>
        <pc:sldMkLst>
          <pc:docMk/>
          <pc:sldMk cId="2274117737" sldId="5823"/>
        </pc:sldMkLst>
        <pc:spChg chg="mod">
          <ac:chgData name="Jonathan Crosby" userId="adc2a065e6846e2a" providerId="LiveId" clId="{0C85A38A-8542-4963-8DD4-32FFC25BF1E5}" dt="2021-07-06T19:06:38.295" v="2315" actId="6549"/>
          <ac:spMkLst>
            <pc:docMk/>
            <pc:sldMk cId="2274117737" sldId="5823"/>
            <ac:spMk id="7" creationId="{0D58B038-EDCB-4870-ACF7-E8A35EAA2D22}"/>
          </ac:spMkLst>
        </pc:spChg>
      </pc:sldChg>
      <pc:sldChg chg="add del">
        <pc:chgData name="Jonathan Crosby" userId="adc2a065e6846e2a" providerId="LiveId" clId="{0C85A38A-8542-4963-8DD4-32FFC25BF1E5}" dt="2021-07-06T19:07:05.133" v="2318"/>
        <pc:sldMkLst>
          <pc:docMk/>
          <pc:sldMk cId="1938240433" sldId="5824"/>
        </pc:sldMkLst>
      </pc:sldChg>
      <pc:sldChg chg="modSp add del mod">
        <pc:chgData name="Jonathan Crosby" userId="adc2a065e6846e2a" providerId="LiveId" clId="{0C85A38A-8542-4963-8DD4-32FFC25BF1E5}" dt="2021-07-06T19:06:52.624" v="2316" actId="2696"/>
        <pc:sldMkLst>
          <pc:docMk/>
          <pc:sldMk cId="2439968133" sldId="5824"/>
        </pc:sldMkLst>
        <pc:spChg chg="mod">
          <ac:chgData name="Jonathan Crosby" userId="adc2a065e6846e2a" providerId="LiveId" clId="{0C85A38A-8542-4963-8DD4-32FFC25BF1E5}" dt="2021-07-06T18:34:51.655" v="1295" actId="6549"/>
          <ac:spMkLst>
            <pc:docMk/>
            <pc:sldMk cId="2439968133" sldId="5824"/>
            <ac:spMk id="7" creationId="{0D58B038-EDCB-4870-ACF7-E8A35EAA2D22}"/>
          </ac:spMkLst>
        </pc:spChg>
      </pc:sldChg>
      <pc:sldChg chg="modSp add mod">
        <pc:chgData name="Jonathan Crosby" userId="adc2a065e6846e2a" providerId="LiveId" clId="{0C85A38A-8542-4963-8DD4-32FFC25BF1E5}" dt="2021-07-09T23:39:49.146" v="24014" actId="20577"/>
        <pc:sldMkLst>
          <pc:docMk/>
          <pc:sldMk cId="2572473172" sldId="5824"/>
        </pc:sldMkLst>
        <pc:spChg chg="mod">
          <ac:chgData name="Jonathan Crosby" userId="adc2a065e6846e2a" providerId="LiveId" clId="{0C85A38A-8542-4963-8DD4-32FFC25BF1E5}" dt="2021-07-09T23:39:49.146" v="24014" actId="20577"/>
          <ac:spMkLst>
            <pc:docMk/>
            <pc:sldMk cId="2572473172" sldId="5824"/>
            <ac:spMk id="7" creationId="{0D58B038-EDCB-4870-ACF7-E8A35EAA2D22}"/>
          </ac:spMkLst>
        </pc:spChg>
      </pc:sldChg>
      <pc:sldChg chg="modSp add mod modAnim">
        <pc:chgData name="Jonathan Crosby" userId="adc2a065e6846e2a" providerId="LiveId" clId="{0C85A38A-8542-4963-8DD4-32FFC25BF1E5}" dt="2021-07-06T20:29:03.129" v="4977"/>
        <pc:sldMkLst>
          <pc:docMk/>
          <pc:sldMk cId="3933589427" sldId="5825"/>
        </pc:sldMkLst>
        <pc:spChg chg="mod">
          <ac:chgData name="Jonathan Crosby" userId="adc2a065e6846e2a" providerId="LiveId" clId="{0C85A38A-8542-4963-8DD4-32FFC25BF1E5}" dt="2021-07-06T18:36:27.525" v="1329" actId="6549"/>
          <ac:spMkLst>
            <pc:docMk/>
            <pc:sldMk cId="3933589427" sldId="5825"/>
            <ac:spMk id="2" creationId="{00000000-0000-0000-0000-000000000000}"/>
          </ac:spMkLst>
        </pc:spChg>
      </pc:sldChg>
      <pc:sldChg chg="add del">
        <pc:chgData name="Jonathan Crosby" userId="adc2a065e6846e2a" providerId="LiveId" clId="{0C85A38A-8542-4963-8DD4-32FFC25BF1E5}" dt="2021-07-06T18:36:38.997" v="1332" actId="47"/>
        <pc:sldMkLst>
          <pc:docMk/>
          <pc:sldMk cId="3861972337" sldId="5826"/>
        </pc:sldMkLst>
      </pc:sldChg>
      <pc:sldChg chg="modSp add modAnim">
        <pc:chgData name="Jonathan Crosby" userId="adc2a065e6846e2a" providerId="LiveId" clId="{0C85A38A-8542-4963-8DD4-32FFC25BF1E5}" dt="2021-07-06T20:28:47.188" v="4975" actId="6549"/>
        <pc:sldMkLst>
          <pc:docMk/>
          <pc:sldMk cId="338407845" sldId="5827"/>
        </pc:sldMkLst>
        <pc:spChg chg="mod">
          <ac:chgData name="Jonathan Crosby" userId="adc2a065e6846e2a" providerId="LiveId" clId="{0C85A38A-8542-4963-8DD4-32FFC25BF1E5}" dt="2021-07-06T20:28:47.188" v="4975" actId="6549"/>
          <ac:spMkLst>
            <pc:docMk/>
            <pc:sldMk cId="338407845" sldId="5827"/>
            <ac:spMk id="2" creationId="{00000000-0000-0000-0000-000000000000}"/>
          </ac:spMkLst>
        </pc:spChg>
      </pc:sldChg>
      <pc:sldChg chg="modSp add mod">
        <pc:chgData name="Jonathan Crosby" userId="adc2a065e6846e2a" providerId="LiveId" clId="{0C85A38A-8542-4963-8DD4-32FFC25BF1E5}" dt="2021-07-06T18:37:56.878" v="1401" actId="20577"/>
        <pc:sldMkLst>
          <pc:docMk/>
          <pc:sldMk cId="1308859095" sldId="5828"/>
        </pc:sldMkLst>
        <pc:spChg chg="mod">
          <ac:chgData name="Jonathan Crosby" userId="adc2a065e6846e2a" providerId="LiveId" clId="{0C85A38A-8542-4963-8DD4-32FFC25BF1E5}" dt="2021-07-06T18:37:56.878" v="1401" actId="20577"/>
          <ac:spMkLst>
            <pc:docMk/>
            <pc:sldMk cId="1308859095" sldId="5828"/>
            <ac:spMk id="2" creationId="{00000000-0000-0000-0000-000000000000}"/>
          </ac:spMkLst>
        </pc:spChg>
      </pc:sldChg>
      <pc:sldChg chg="modSp add del ord">
        <pc:chgData name="Jonathan Crosby" userId="adc2a065e6846e2a" providerId="LiveId" clId="{0C85A38A-8542-4963-8DD4-32FFC25BF1E5}" dt="2021-07-06T18:47:54.822" v="1572" actId="47"/>
        <pc:sldMkLst>
          <pc:docMk/>
          <pc:sldMk cId="1531554415" sldId="5829"/>
        </pc:sldMkLst>
        <pc:spChg chg="mod">
          <ac:chgData name="Jonathan Crosby" userId="adc2a065e6846e2a" providerId="LiveId" clId="{0C85A38A-8542-4963-8DD4-32FFC25BF1E5}" dt="2021-07-06T18:38:38.902" v="1417" actId="6549"/>
          <ac:spMkLst>
            <pc:docMk/>
            <pc:sldMk cId="1531554415" sldId="5829"/>
            <ac:spMk id="2" creationId="{00000000-0000-0000-0000-000000000000}"/>
          </ac:spMkLst>
        </pc:spChg>
      </pc:sldChg>
      <pc:sldChg chg="modSp add modAnim">
        <pc:chgData name="Jonathan Crosby" userId="adc2a065e6846e2a" providerId="LiveId" clId="{0C85A38A-8542-4963-8DD4-32FFC25BF1E5}" dt="2021-07-06T20:29:05.651" v="4978"/>
        <pc:sldMkLst>
          <pc:docMk/>
          <pc:sldMk cId="412147118" sldId="5830"/>
        </pc:sldMkLst>
        <pc:spChg chg="mod">
          <ac:chgData name="Jonathan Crosby" userId="adc2a065e6846e2a" providerId="LiveId" clId="{0C85A38A-8542-4963-8DD4-32FFC25BF1E5}" dt="2021-07-06T18:46:57.975" v="1568" actId="6549"/>
          <ac:spMkLst>
            <pc:docMk/>
            <pc:sldMk cId="412147118" sldId="5830"/>
            <ac:spMk id="2" creationId="{00000000-0000-0000-0000-000000000000}"/>
          </ac:spMkLst>
        </pc:spChg>
      </pc:sldChg>
      <pc:sldChg chg="add modAnim">
        <pc:chgData name="Jonathan Crosby" userId="adc2a065e6846e2a" providerId="LiveId" clId="{0C85A38A-8542-4963-8DD4-32FFC25BF1E5}" dt="2021-07-06T20:29:00.185" v="4976"/>
        <pc:sldMkLst>
          <pc:docMk/>
          <pc:sldMk cId="1621971961" sldId="5831"/>
        </pc:sldMkLst>
      </pc:sldChg>
      <pc:sldChg chg="modSp add modAnim">
        <pc:chgData name="Jonathan Crosby" userId="adc2a065e6846e2a" providerId="LiveId" clId="{0C85A38A-8542-4963-8DD4-32FFC25BF1E5}" dt="2021-07-06T20:29:12.176" v="4979"/>
        <pc:sldMkLst>
          <pc:docMk/>
          <pc:sldMk cId="556522755" sldId="5832"/>
        </pc:sldMkLst>
        <pc:spChg chg="mod">
          <ac:chgData name="Jonathan Crosby" userId="adc2a065e6846e2a" providerId="LiveId" clId="{0C85A38A-8542-4963-8DD4-32FFC25BF1E5}" dt="2021-07-06T18:51:01.949" v="1780" actId="6549"/>
          <ac:spMkLst>
            <pc:docMk/>
            <pc:sldMk cId="556522755" sldId="5832"/>
            <ac:spMk id="2" creationId="{00000000-0000-0000-0000-000000000000}"/>
          </ac:spMkLst>
        </pc:spChg>
      </pc:sldChg>
      <pc:sldChg chg="modSp add mod">
        <pc:chgData name="Jonathan Crosby" userId="adc2a065e6846e2a" providerId="LiveId" clId="{0C85A38A-8542-4963-8DD4-32FFC25BF1E5}" dt="2021-07-09T23:37:32.717" v="23980" actId="6549"/>
        <pc:sldMkLst>
          <pc:docMk/>
          <pc:sldMk cId="2219038340" sldId="5833"/>
        </pc:sldMkLst>
        <pc:spChg chg="mod">
          <ac:chgData name="Jonathan Crosby" userId="adc2a065e6846e2a" providerId="LiveId" clId="{0C85A38A-8542-4963-8DD4-32FFC25BF1E5}" dt="2021-07-09T23:37:32.717" v="23980" actId="6549"/>
          <ac:spMkLst>
            <pc:docMk/>
            <pc:sldMk cId="2219038340" sldId="5833"/>
            <ac:spMk id="2" creationId="{00000000-0000-0000-0000-000000000000}"/>
          </ac:spMkLst>
        </pc:spChg>
      </pc:sldChg>
      <pc:sldChg chg="modSp add mod">
        <pc:chgData name="Jonathan Crosby" userId="adc2a065e6846e2a" providerId="LiveId" clId="{0C85A38A-8542-4963-8DD4-32FFC25BF1E5}" dt="2021-07-07T21:08:37.999" v="11878" actId="113"/>
        <pc:sldMkLst>
          <pc:docMk/>
          <pc:sldMk cId="1294656599" sldId="5834"/>
        </pc:sldMkLst>
        <pc:spChg chg="mod">
          <ac:chgData name="Jonathan Crosby" userId="adc2a065e6846e2a" providerId="LiveId" clId="{0C85A38A-8542-4963-8DD4-32FFC25BF1E5}" dt="2021-07-07T21:08:37.999" v="11878" actId="113"/>
          <ac:spMkLst>
            <pc:docMk/>
            <pc:sldMk cId="1294656599" sldId="5834"/>
            <ac:spMk id="2" creationId="{00000000-0000-0000-0000-000000000000}"/>
          </ac:spMkLst>
        </pc:spChg>
      </pc:sldChg>
      <pc:sldChg chg="modSp add mod modAnim">
        <pc:chgData name="Jonathan Crosby" userId="adc2a065e6846e2a" providerId="LiveId" clId="{0C85A38A-8542-4963-8DD4-32FFC25BF1E5}" dt="2021-07-07T12:31:16.003" v="5467" actId="6549"/>
        <pc:sldMkLst>
          <pc:docMk/>
          <pc:sldMk cId="88298646" sldId="5835"/>
        </pc:sldMkLst>
        <pc:spChg chg="mod">
          <ac:chgData name="Jonathan Crosby" userId="adc2a065e6846e2a" providerId="LiveId" clId="{0C85A38A-8542-4963-8DD4-32FFC25BF1E5}" dt="2021-07-07T12:31:16.003" v="5467" actId="6549"/>
          <ac:spMkLst>
            <pc:docMk/>
            <pc:sldMk cId="88298646" sldId="5835"/>
            <ac:spMk id="2" creationId="{00000000-0000-0000-0000-000000000000}"/>
          </ac:spMkLst>
        </pc:spChg>
      </pc:sldChg>
      <pc:sldChg chg="modSp add mod">
        <pc:chgData name="Jonathan Crosby" userId="adc2a065e6846e2a" providerId="LiveId" clId="{0C85A38A-8542-4963-8DD4-32FFC25BF1E5}" dt="2021-07-06T19:01:52.030" v="2034" actId="6549"/>
        <pc:sldMkLst>
          <pc:docMk/>
          <pc:sldMk cId="48902591" sldId="5836"/>
        </pc:sldMkLst>
        <pc:spChg chg="mod">
          <ac:chgData name="Jonathan Crosby" userId="adc2a065e6846e2a" providerId="LiveId" clId="{0C85A38A-8542-4963-8DD4-32FFC25BF1E5}" dt="2021-07-06T19:01:52.030" v="2034" actId="6549"/>
          <ac:spMkLst>
            <pc:docMk/>
            <pc:sldMk cId="48902591" sldId="5836"/>
            <ac:spMk id="2" creationId="{00000000-0000-0000-0000-000000000000}"/>
          </ac:spMkLst>
        </pc:spChg>
      </pc:sldChg>
      <pc:sldChg chg="modSp add mod">
        <pc:chgData name="Jonathan Crosby" userId="adc2a065e6846e2a" providerId="LiveId" clId="{0C85A38A-8542-4963-8DD4-32FFC25BF1E5}" dt="2021-07-06T19:02:49.113" v="2053" actId="6549"/>
        <pc:sldMkLst>
          <pc:docMk/>
          <pc:sldMk cId="2785246343" sldId="5837"/>
        </pc:sldMkLst>
        <pc:spChg chg="mod">
          <ac:chgData name="Jonathan Crosby" userId="adc2a065e6846e2a" providerId="LiveId" clId="{0C85A38A-8542-4963-8DD4-32FFC25BF1E5}" dt="2021-07-06T19:02:49.113" v="2053" actId="6549"/>
          <ac:spMkLst>
            <pc:docMk/>
            <pc:sldMk cId="2785246343" sldId="5837"/>
            <ac:spMk id="2" creationId="{00000000-0000-0000-0000-000000000000}"/>
          </ac:spMkLst>
        </pc:spChg>
      </pc:sldChg>
      <pc:sldChg chg="add">
        <pc:chgData name="Jonathan Crosby" userId="adc2a065e6846e2a" providerId="LiveId" clId="{0C85A38A-8542-4963-8DD4-32FFC25BF1E5}" dt="2021-07-06T19:03:07.565" v="2054"/>
        <pc:sldMkLst>
          <pc:docMk/>
          <pc:sldMk cId="996843126" sldId="5838"/>
        </pc:sldMkLst>
      </pc:sldChg>
      <pc:sldChg chg="modSp add modAnim">
        <pc:chgData name="Jonathan Crosby" userId="adc2a065e6846e2a" providerId="LiveId" clId="{0C85A38A-8542-4963-8DD4-32FFC25BF1E5}" dt="2021-07-06T20:29:25.598" v="4981"/>
        <pc:sldMkLst>
          <pc:docMk/>
          <pc:sldMk cId="3250155396" sldId="5839"/>
        </pc:sldMkLst>
        <pc:spChg chg="mod">
          <ac:chgData name="Jonathan Crosby" userId="adc2a065e6846e2a" providerId="LiveId" clId="{0C85A38A-8542-4963-8DD4-32FFC25BF1E5}" dt="2021-07-06T19:03:38.605" v="2134" actId="6549"/>
          <ac:spMkLst>
            <pc:docMk/>
            <pc:sldMk cId="3250155396" sldId="5839"/>
            <ac:spMk id="2" creationId="{00000000-0000-0000-0000-000000000000}"/>
          </ac:spMkLst>
        </pc:spChg>
      </pc:sldChg>
      <pc:sldChg chg="modSp add mod">
        <pc:chgData name="Jonathan Crosby" userId="adc2a065e6846e2a" providerId="LiveId" clId="{0C85A38A-8542-4963-8DD4-32FFC25BF1E5}" dt="2021-07-06T19:05:31.510" v="2268" actId="20577"/>
        <pc:sldMkLst>
          <pc:docMk/>
          <pc:sldMk cId="962811816" sldId="5840"/>
        </pc:sldMkLst>
        <pc:spChg chg="mod">
          <ac:chgData name="Jonathan Crosby" userId="adc2a065e6846e2a" providerId="LiveId" clId="{0C85A38A-8542-4963-8DD4-32FFC25BF1E5}" dt="2021-07-06T19:05:31.510" v="2268" actId="20577"/>
          <ac:spMkLst>
            <pc:docMk/>
            <pc:sldMk cId="962811816" sldId="5840"/>
            <ac:spMk id="7" creationId="{0D58B038-EDCB-4870-ACF7-E8A35EAA2D22}"/>
          </ac:spMkLst>
        </pc:spChg>
      </pc:sldChg>
      <pc:sldChg chg="modSp add mod">
        <pc:chgData name="Jonathan Crosby" userId="adc2a065e6846e2a" providerId="LiveId" clId="{0C85A38A-8542-4963-8DD4-32FFC25BF1E5}" dt="2021-07-06T19:08:22.198" v="2405" actId="6549"/>
        <pc:sldMkLst>
          <pc:docMk/>
          <pc:sldMk cId="1329872224" sldId="5841"/>
        </pc:sldMkLst>
        <pc:spChg chg="mod">
          <ac:chgData name="Jonathan Crosby" userId="adc2a065e6846e2a" providerId="LiveId" clId="{0C85A38A-8542-4963-8DD4-32FFC25BF1E5}" dt="2021-07-06T19:08:22.198" v="2405" actId="6549"/>
          <ac:spMkLst>
            <pc:docMk/>
            <pc:sldMk cId="1329872224" sldId="5841"/>
            <ac:spMk id="7" creationId="{0D58B038-EDCB-4870-ACF7-E8A35EAA2D22}"/>
          </ac:spMkLst>
        </pc:spChg>
      </pc:sldChg>
      <pc:sldChg chg="add">
        <pc:chgData name="Jonathan Crosby" userId="adc2a065e6846e2a" providerId="LiveId" clId="{0C85A38A-8542-4963-8DD4-32FFC25BF1E5}" dt="2021-07-06T19:08:58.489" v="2406"/>
        <pc:sldMkLst>
          <pc:docMk/>
          <pc:sldMk cId="1956757280" sldId="5842"/>
        </pc:sldMkLst>
      </pc:sldChg>
      <pc:sldChg chg="add">
        <pc:chgData name="Jonathan Crosby" userId="adc2a065e6846e2a" providerId="LiveId" clId="{0C85A38A-8542-4963-8DD4-32FFC25BF1E5}" dt="2021-07-06T19:08:58.489" v="2406"/>
        <pc:sldMkLst>
          <pc:docMk/>
          <pc:sldMk cId="3332610512" sldId="5843"/>
        </pc:sldMkLst>
      </pc:sldChg>
      <pc:sldChg chg="modSp add mod">
        <pc:chgData name="Jonathan Crosby" userId="adc2a065e6846e2a" providerId="LiveId" clId="{0C85A38A-8542-4963-8DD4-32FFC25BF1E5}" dt="2021-07-07T12:36:02.018" v="5585" actId="6549"/>
        <pc:sldMkLst>
          <pc:docMk/>
          <pc:sldMk cId="3667217553" sldId="5844"/>
        </pc:sldMkLst>
        <pc:spChg chg="mod">
          <ac:chgData name="Jonathan Crosby" userId="adc2a065e6846e2a" providerId="LiveId" clId="{0C85A38A-8542-4963-8DD4-32FFC25BF1E5}" dt="2021-07-07T12:36:02.018" v="5585" actId="6549"/>
          <ac:spMkLst>
            <pc:docMk/>
            <pc:sldMk cId="3667217553" sldId="5844"/>
            <ac:spMk id="2" creationId="{C8A27470-9262-45E5-9E9D-0D711EEE0E41}"/>
          </ac:spMkLst>
        </pc:spChg>
      </pc:sldChg>
      <pc:sldChg chg="addSp new ord">
        <pc:chgData name="Jonathan Crosby" userId="adc2a065e6846e2a" providerId="LiveId" clId="{0C85A38A-8542-4963-8DD4-32FFC25BF1E5}" dt="2021-07-06T19:12:35.816" v="2411"/>
        <pc:sldMkLst>
          <pc:docMk/>
          <pc:sldMk cId="1883499417" sldId="5845"/>
        </pc:sldMkLst>
        <pc:picChg chg="add">
          <ac:chgData name="Jonathan Crosby" userId="adc2a065e6846e2a" providerId="LiveId" clId="{0C85A38A-8542-4963-8DD4-32FFC25BF1E5}" dt="2021-07-06T19:11:14.319" v="2408"/>
          <ac:picMkLst>
            <pc:docMk/>
            <pc:sldMk cId="1883499417" sldId="5845"/>
            <ac:picMk id="3074" creationId="{8A415589-88DC-4A57-8C9D-F621080EDDB9}"/>
          </ac:picMkLst>
        </pc:picChg>
        <pc:picChg chg="add">
          <ac:chgData name="Jonathan Crosby" userId="adc2a065e6846e2a" providerId="LiveId" clId="{0C85A38A-8542-4963-8DD4-32FFC25BF1E5}" dt="2021-07-06T19:12:15.559" v="2409"/>
          <ac:picMkLst>
            <pc:docMk/>
            <pc:sldMk cId="1883499417" sldId="5845"/>
            <ac:picMk id="3076" creationId="{62A856EA-E82D-41CE-A1E6-9005ABBE5F8E}"/>
          </ac:picMkLst>
        </pc:picChg>
      </pc:sldChg>
      <pc:sldChg chg="modSp add mod">
        <pc:chgData name="Jonathan Crosby" userId="adc2a065e6846e2a" providerId="LiveId" clId="{0C85A38A-8542-4963-8DD4-32FFC25BF1E5}" dt="2021-07-09T23:46:17.283" v="24184" actId="255"/>
        <pc:sldMkLst>
          <pc:docMk/>
          <pc:sldMk cId="1005543498" sldId="5846"/>
        </pc:sldMkLst>
        <pc:spChg chg="mod">
          <ac:chgData name="Jonathan Crosby" userId="adc2a065e6846e2a" providerId="LiveId" clId="{0C85A38A-8542-4963-8DD4-32FFC25BF1E5}" dt="2021-07-09T23:46:17.283" v="24184" actId="255"/>
          <ac:spMkLst>
            <pc:docMk/>
            <pc:sldMk cId="1005543498" sldId="5846"/>
            <ac:spMk id="2" creationId="{00000000-0000-0000-0000-000000000000}"/>
          </ac:spMkLst>
        </pc:spChg>
      </pc:sldChg>
      <pc:sldChg chg="new del">
        <pc:chgData name="Jonathan Crosby" userId="adc2a065e6846e2a" providerId="LiveId" clId="{0C85A38A-8542-4963-8DD4-32FFC25BF1E5}" dt="2021-07-07T12:51:49.630" v="5962" actId="47"/>
        <pc:sldMkLst>
          <pc:docMk/>
          <pc:sldMk cId="3101383719" sldId="5847"/>
        </pc:sldMkLst>
      </pc:sldChg>
      <pc:sldChg chg="modSp add">
        <pc:chgData name="Jonathan Crosby" userId="adc2a065e6846e2a" providerId="LiveId" clId="{0C85A38A-8542-4963-8DD4-32FFC25BF1E5}" dt="2021-07-06T19:28:37.982" v="2722" actId="20577"/>
        <pc:sldMkLst>
          <pc:docMk/>
          <pc:sldMk cId="3529981993" sldId="5848"/>
        </pc:sldMkLst>
        <pc:spChg chg="mod">
          <ac:chgData name="Jonathan Crosby" userId="adc2a065e6846e2a" providerId="LiveId" clId="{0C85A38A-8542-4963-8DD4-32FFC25BF1E5}" dt="2021-07-06T19:21:37.782" v="2685" actId="20577"/>
          <ac:spMkLst>
            <pc:docMk/>
            <pc:sldMk cId="3529981993" sldId="5848"/>
            <ac:spMk id="2" creationId="{6F0ADAEB-F076-42A6-A807-E1F7E6F5ECD4}"/>
          </ac:spMkLst>
        </pc:spChg>
        <pc:spChg chg="mod">
          <ac:chgData name="Jonathan Crosby" userId="adc2a065e6846e2a" providerId="LiveId" clId="{0C85A38A-8542-4963-8DD4-32FFC25BF1E5}" dt="2021-07-06T19:28:37.982" v="2722" actId="20577"/>
          <ac:spMkLst>
            <pc:docMk/>
            <pc:sldMk cId="3529981993" sldId="5848"/>
            <ac:spMk id="3" creationId="{D5D4F5B4-29B5-40A1-865E-4FD94A11A98E}"/>
          </ac:spMkLst>
        </pc:spChg>
        <pc:spChg chg="mod">
          <ac:chgData name="Jonathan Crosby" userId="adc2a065e6846e2a" providerId="LiveId" clId="{0C85A38A-8542-4963-8DD4-32FFC25BF1E5}" dt="2021-07-06T19:20:44.598" v="2590" actId="20577"/>
          <ac:spMkLst>
            <pc:docMk/>
            <pc:sldMk cId="3529981993" sldId="5848"/>
            <ac:spMk id="4" creationId="{087CABC6-46A5-4FBD-9377-ED8DFF4219D0}"/>
          </ac:spMkLst>
        </pc:spChg>
        <pc:spChg chg="mod">
          <ac:chgData name="Jonathan Crosby" userId="adc2a065e6846e2a" providerId="LiveId" clId="{0C85A38A-8542-4963-8DD4-32FFC25BF1E5}" dt="2021-07-06T19:20:56.008" v="2613" actId="6549"/>
          <ac:spMkLst>
            <pc:docMk/>
            <pc:sldMk cId="3529981993" sldId="5848"/>
            <ac:spMk id="5" creationId="{D43AF26B-C683-4567-A0EE-C7874A51BE3F}"/>
          </ac:spMkLst>
        </pc:spChg>
        <pc:spChg chg="mod">
          <ac:chgData name="Jonathan Crosby" userId="adc2a065e6846e2a" providerId="LiveId" clId="{0C85A38A-8542-4963-8DD4-32FFC25BF1E5}" dt="2021-07-06T19:21:04.629" v="2628" actId="20577"/>
          <ac:spMkLst>
            <pc:docMk/>
            <pc:sldMk cId="3529981993" sldId="5848"/>
            <ac:spMk id="6" creationId="{4F359211-6422-4750-A907-175482767C4B}"/>
          </ac:spMkLst>
        </pc:spChg>
        <pc:spChg chg="mod">
          <ac:chgData name="Jonathan Crosby" userId="adc2a065e6846e2a" providerId="LiveId" clId="{0C85A38A-8542-4963-8DD4-32FFC25BF1E5}" dt="2021-07-06T19:21:12.382" v="2645" actId="20577"/>
          <ac:spMkLst>
            <pc:docMk/>
            <pc:sldMk cId="3529981993" sldId="5848"/>
            <ac:spMk id="7" creationId="{CBCF175A-DCAC-4FEC-943D-99458C06E197}"/>
          </ac:spMkLst>
        </pc:spChg>
        <pc:spChg chg="mod">
          <ac:chgData name="Jonathan Crosby" userId="adc2a065e6846e2a" providerId="LiveId" clId="{0C85A38A-8542-4963-8DD4-32FFC25BF1E5}" dt="2021-07-06T19:21:20.198" v="2662" actId="20577"/>
          <ac:spMkLst>
            <pc:docMk/>
            <pc:sldMk cId="3529981993" sldId="5848"/>
            <ac:spMk id="8" creationId="{160D3E11-7A62-4046-B96B-30CE98880998}"/>
          </ac:spMkLst>
        </pc:spChg>
        <pc:spChg chg="mod">
          <ac:chgData name="Jonathan Crosby" userId="adc2a065e6846e2a" providerId="LiveId" clId="{0C85A38A-8542-4963-8DD4-32FFC25BF1E5}" dt="2021-07-06T19:21:47.678" v="2706" actId="20577"/>
          <ac:spMkLst>
            <pc:docMk/>
            <pc:sldMk cId="3529981993" sldId="5848"/>
            <ac:spMk id="9" creationId="{F701B065-1870-4738-A2B4-435EDED3AC1F}"/>
          </ac:spMkLst>
        </pc:spChg>
        <pc:spChg chg="mod">
          <ac:chgData name="Jonathan Crosby" userId="adc2a065e6846e2a" providerId="LiveId" clId="{0C85A38A-8542-4963-8DD4-32FFC25BF1E5}" dt="2021-07-06T19:21:55.925" v="2715" actId="20577"/>
          <ac:spMkLst>
            <pc:docMk/>
            <pc:sldMk cId="3529981993" sldId="5848"/>
            <ac:spMk id="10" creationId="{0D818D41-21E8-4CBE-9A93-DFC771465FB1}"/>
          </ac:spMkLst>
        </pc:spChg>
      </pc:sldChg>
      <pc:sldChg chg="modSp add mod">
        <pc:chgData name="Jonathan Crosby" userId="adc2a065e6846e2a" providerId="LiveId" clId="{0C85A38A-8542-4963-8DD4-32FFC25BF1E5}" dt="2021-07-06T20:37:56.922" v="5004" actId="115"/>
        <pc:sldMkLst>
          <pc:docMk/>
          <pc:sldMk cId="2502025138" sldId="5849"/>
        </pc:sldMkLst>
        <pc:spChg chg="mod">
          <ac:chgData name="Jonathan Crosby" userId="adc2a065e6846e2a" providerId="LiveId" clId="{0C85A38A-8542-4963-8DD4-32FFC25BF1E5}" dt="2021-07-06T20:37:56.922" v="5004" actId="115"/>
          <ac:spMkLst>
            <pc:docMk/>
            <pc:sldMk cId="2502025138" sldId="5849"/>
            <ac:spMk id="2" creationId="{00000000-0000-0000-0000-000000000000}"/>
          </ac:spMkLst>
        </pc:spChg>
      </pc:sldChg>
      <pc:sldChg chg="modSp add mod">
        <pc:chgData name="Jonathan Crosby" userId="adc2a065e6846e2a" providerId="LiveId" clId="{0C85A38A-8542-4963-8DD4-32FFC25BF1E5}" dt="2021-07-07T12:39:05.738" v="5586" actId="6549"/>
        <pc:sldMkLst>
          <pc:docMk/>
          <pc:sldMk cId="1606439964" sldId="5850"/>
        </pc:sldMkLst>
        <pc:spChg chg="mod">
          <ac:chgData name="Jonathan Crosby" userId="adc2a065e6846e2a" providerId="LiveId" clId="{0C85A38A-8542-4963-8DD4-32FFC25BF1E5}" dt="2021-07-07T12:39:05.738" v="5586" actId="6549"/>
          <ac:spMkLst>
            <pc:docMk/>
            <pc:sldMk cId="1606439964" sldId="5850"/>
            <ac:spMk id="2" creationId="{C8A27470-9262-45E5-9E9D-0D711EEE0E41}"/>
          </ac:spMkLst>
        </pc:spChg>
      </pc:sldChg>
      <pc:sldChg chg="modSp add">
        <pc:chgData name="Jonathan Crosby" userId="adc2a065e6846e2a" providerId="LiveId" clId="{0C85A38A-8542-4963-8DD4-32FFC25BF1E5}" dt="2021-07-06T20:39:34.108" v="5017" actId="6549"/>
        <pc:sldMkLst>
          <pc:docMk/>
          <pc:sldMk cId="3796186152" sldId="5851"/>
        </pc:sldMkLst>
        <pc:spChg chg="mod">
          <ac:chgData name="Jonathan Crosby" userId="adc2a065e6846e2a" providerId="LiveId" clId="{0C85A38A-8542-4963-8DD4-32FFC25BF1E5}" dt="2021-07-06T19:34:03.590" v="3074" actId="20577"/>
          <ac:spMkLst>
            <pc:docMk/>
            <pc:sldMk cId="3796186152" sldId="5851"/>
            <ac:spMk id="2" creationId="{6F0ADAEB-F076-42A6-A807-E1F7E6F5ECD4}"/>
          </ac:spMkLst>
        </pc:spChg>
        <pc:spChg chg="mod">
          <ac:chgData name="Jonathan Crosby" userId="adc2a065e6846e2a" providerId="LiveId" clId="{0C85A38A-8542-4963-8DD4-32FFC25BF1E5}" dt="2021-07-06T20:39:34.108" v="5017" actId="6549"/>
          <ac:spMkLst>
            <pc:docMk/>
            <pc:sldMk cId="3796186152" sldId="5851"/>
            <ac:spMk id="3" creationId="{D5D4F5B4-29B5-40A1-865E-4FD94A11A98E}"/>
          </ac:spMkLst>
        </pc:spChg>
        <pc:spChg chg="mod">
          <ac:chgData name="Jonathan Crosby" userId="adc2a065e6846e2a" providerId="LiveId" clId="{0C85A38A-8542-4963-8DD4-32FFC25BF1E5}" dt="2021-07-06T19:32:50.653" v="2919" actId="20577"/>
          <ac:spMkLst>
            <pc:docMk/>
            <pc:sldMk cId="3796186152" sldId="5851"/>
            <ac:spMk id="4" creationId="{087CABC6-46A5-4FBD-9377-ED8DFF4219D0}"/>
          </ac:spMkLst>
        </pc:spChg>
        <pc:spChg chg="mod">
          <ac:chgData name="Jonathan Crosby" userId="adc2a065e6846e2a" providerId="LiveId" clId="{0C85A38A-8542-4963-8DD4-32FFC25BF1E5}" dt="2021-07-06T19:33:52.430" v="3061" actId="20577"/>
          <ac:spMkLst>
            <pc:docMk/>
            <pc:sldMk cId="3796186152" sldId="5851"/>
            <ac:spMk id="5" creationId="{D43AF26B-C683-4567-A0EE-C7874A51BE3F}"/>
          </ac:spMkLst>
        </pc:spChg>
        <pc:spChg chg="mod">
          <ac:chgData name="Jonathan Crosby" userId="adc2a065e6846e2a" providerId="LiveId" clId="{0C85A38A-8542-4963-8DD4-32FFC25BF1E5}" dt="2021-07-06T19:33:03.421" v="2956" actId="20577"/>
          <ac:spMkLst>
            <pc:docMk/>
            <pc:sldMk cId="3796186152" sldId="5851"/>
            <ac:spMk id="6" creationId="{4F359211-6422-4750-A907-175482767C4B}"/>
          </ac:spMkLst>
        </pc:spChg>
        <pc:spChg chg="mod">
          <ac:chgData name="Jonathan Crosby" userId="adc2a065e6846e2a" providerId="LiveId" clId="{0C85A38A-8542-4963-8DD4-32FFC25BF1E5}" dt="2021-07-06T19:35:10.341" v="3126" actId="20577"/>
          <ac:spMkLst>
            <pc:docMk/>
            <pc:sldMk cId="3796186152" sldId="5851"/>
            <ac:spMk id="7" creationId="{CBCF175A-DCAC-4FEC-943D-99458C06E197}"/>
          </ac:spMkLst>
        </pc:spChg>
        <pc:spChg chg="mod">
          <ac:chgData name="Jonathan Crosby" userId="adc2a065e6846e2a" providerId="LiveId" clId="{0C85A38A-8542-4963-8DD4-32FFC25BF1E5}" dt="2021-07-06T19:33:22.541" v="2992" actId="20577"/>
          <ac:spMkLst>
            <pc:docMk/>
            <pc:sldMk cId="3796186152" sldId="5851"/>
            <ac:spMk id="8" creationId="{160D3E11-7A62-4046-B96B-30CE98880998}"/>
          </ac:spMkLst>
        </pc:spChg>
        <pc:spChg chg="mod">
          <ac:chgData name="Jonathan Crosby" userId="adc2a065e6846e2a" providerId="LiveId" clId="{0C85A38A-8542-4963-8DD4-32FFC25BF1E5}" dt="2021-07-06T19:34:49.909" v="3102" actId="6549"/>
          <ac:spMkLst>
            <pc:docMk/>
            <pc:sldMk cId="3796186152" sldId="5851"/>
            <ac:spMk id="9" creationId="{F701B065-1870-4738-A2B4-435EDED3AC1F}"/>
          </ac:spMkLst>
        </pc:spChg>
        <pc:spChg chg="mod">
          <ac:chgData name="Jonathan Crosby" userId="adc2a065e6846e2a" providerId="LiveId" clId="{0C85A38A-8542-4963-8DD4-32FFC25BF1E5}" dt="2021-07-06T19:35:02.397" v="3112" actId="20577"/>
          <ac:spMkLst>
            <pc:docMk/>
            <pc:sldMk cId="3796186152" sldId="5851"/>
            <ac:spMk id="10" creationId="{0D818D41-21E8-4CBE-9A93-DFC771465FB1}"/>
          </ac:spMkLst>
        </pc:spChg>
      </pc:sldChg>
      <pc:sldChg chg="modSp add modAnim">
        <pc:chgData name="Jonathan Crosby" userId="adc2a065e6846e2a" providerId="LiveId" clId="{0C85A38A-8542-4963-8DD4-32FFC25BF1E5}" dt="2021-07-06T20:29:34.257" v="4982"/>
        <pc:sldMkLst>
          <pc:docMk/>
          <pc:sldMk cId="2702733213" sldId="5852"/>
        </pc:sldMkLst>
        <pc:spChg chg="mod">
          <ac:chgData name="Jonathan Crosby" userId="adc2a065e6846e2a" providerId="LiveId" clId="{0C85A38A-8542-4963-8DD4-32FFC25BF1E5}" dt="2021-07-06T19:36:41.721" v="3226" actId="113"/>
          <ac:spMkLst>
            <pc:docMk/>
            <pc:sldMk cId="2702733213" sldId="5852"/>
            <ac:spMk id="2" creationId="{00000000-0000-0000-0000-000000000000}"/>
          </ac:spMkLst>
        </pc:spChg>
      </pc:sldChg>
      <pc:sldChg chg="addSp delSp modSp add modAnim">
        <pc:chgData name="Jonathan Crosby" userId="adc2a065e6846e2a" providerId="LiveId" clId="{0C85A38A-8542-4963-8DD4-32FFC25BF1E5}" dt="2021-07-07T15:26:59.950" v="9583"/>
        <pc:sldMkLst>
          <pc:docMk/>
          <pc:sldMk cId="4042232725" sldId="5853"/>
        </pc:sldMkLst>
        <pc:spChg chg="mod">
          <ac:chgData name="Jonathan Crosby" userId="adc2a065e6846e2a" providerId="LiveId" clId="{0C85A38A-8542-4963-8DD4-32FFC25BF1E5}" dt="2021-07-06T19:37:54.076" v="3337" actId="6549"/>
          <ac:spMkLst>
            <pc:docMk/>
            <pc:sldMk cId="4042232725" sldId="5853"/>
            <ac:spMk id="2" creationId="{00000000-0000-0000-0000-000000000000}"/>
          </ac:spMkLst>
        </pc:spChg>
        <pc:spChg chg="add del">
          <ac:chgData name="Jonathan Crosby" userId="adc2a065e6846e2a" providerId="LiveId" clId="{0C85A38A-8542-4963-8DD4-32FFC25BF1E5}" dt="2021-07-07T15:26:59.950" v="9583"/>
          <ac:spMkLst>
            <pc:docMk/>
            <pc:sldMk cId="4042232725" sldId="5853"/>
            <ac:spMk id="3" creationId="{F6F4E06E-8A27-4B1C-B448-877A38E4D03F}"/>
          </ac:spMkLst>
        </pc:spChg>
        <pc:graphicFrameChg chg="add del">
          <ac:chgData name="Jonathan Crosby" userId="adc2a065e6846e2a" providerId="LiveId" clId="{0C85A38A-8542-4963-8DD4-32FFC25BF1E5}" dt="2021-07-07T15:26:59.950" v="9583"/>
          <ac:graphicFrameMkLst>
            <pc:docMk/>
            <pc:sldMk cId="4042232725" sldId="5853"/>
            <ac:graphicFrameMk id="4" creationId="{890EA0AC-2BD7-43E9-AB35-135BD2D2B593}"/>
          </ac:graphicFrameMkLst>
        </pc:graphicFrameChg>
      </pc:sldChg>
      <pc:sldChg chg="modSp add mod modAnim">
        <pc:chgData name="Jonathan Crosby" userId="adc2a065e6846e2a" providerId="LiveId" clId="{0C85A38A-8542-4963-8DD4-32FFC25BF1E5}" dt="2021-07-07T13:26:25.561" v="6876" actId="20577"/>
        <pc:sldMkLst>
          <pc:docMk/>
          <pc:sldMk cId="3476693666" sldId="5854"/>
        </pc:sldMkLst>
        <pc:spChg chg="mod">
          <ac:chgData name="Jonathan Crosby" userId="adc2a065e6846e2a" providerId="LiveId" clId="{0C85A38A-8542-4963-8DD4-32FFC25BF1E5}" dt="2021-07-07T13:26:25.561" v="6876" actId="20577"/>
          <ac:spMkLst>
            <pc:docMk/>
            <pc:sldMk cId="3476693666" sldId="5854"/>
            <ac:spMk id="2" creationId="{00000000-0000-0000-0000-000000000000}"/>
          </ac:spMkLst>
        </pc:spChg>
      </pc:sldChg>
      <pc:sldChg chg="modSp add del modAnim">
        <pc:chgData name="Jonathan Crosby" userId="adc2a065e6846e2a" providerId="LiveId" clId="{0C85A38A-8542-4963-8DD4-32FFC25BF1E5}" dt="2021-07-07T15:53:09.405" v="10086" actId="47"/>
        <pc:sldMkLst>
          <pc:docMk/>
          <pc:sldMk cId="4038120929" sldId="5855"/>
        </pc:sldMkLst>
        <pc:spChg chg="mod">
          <ac:chgData name="Jonathan Crosby" userId="adc2a065e6846e2a" providerId="LiveId" clId="{0C85A38A-8542-4963-8DD4-32FFC25BF1E5}" dt="2021-07-06T19:42:19.060" v="3655" actId="115"/>
          <ac:spMkLst>
            <pc:docMk/>
            <pc:sldMk cId="4038120929" sldId="5855"/>
            <ac:spMk id="2" creationId="{00000000-0000-0000-0000-000000000000}"/>
          </ac:spMkLst>
        </pc:spChg>
      </pc:sldChg>
      <pc:sldChg chg="modSp add modAnim">
        <pc:chgData name="Jonathan Crosby" userId="adc2a065e6846e2a" providerId="LiveId" clId="{0C85A38A-8542-4963-8DD4-32FFC25BF1E5}" dt="2021-07-06T20:29:55.005" v="4985"/>
        <pc:sldMkLst>
          <pc:docMk/>
          <pc:sldMk cId="4073011988" sldId="5856"/>
        </pc:sldMkLst>
        <pc:spChg chg="mod">
          <ac:chgData name="Jonathan Crosby" userId="adc2a065e6846e2a" providerId="LiveId" clId="{0C85A38A-8542-4963-8DD4-32FFC25BF1E5}" dt="2021-07-06T19:39:31.444" v="3532" actId="6549"/>
          <ac:spMkLst>
            <pc:docMk/>
            <pc:sldMk cId="4073011988" sldId="5856"/>
            <ac:spMk id="2" creationId="{00000000-0000-0000-0000-000000000000}"/>
          </ac:spMkLst>
        </pc:spChg>
      </pc:sldChg>
      <pc:sldChg chg="modSp add modAnim">
        <pc:chgData name="Jonathan Crosby" userId="adc2a065e6846e2a" providerId="LiveId" clId="{0C85A38A-8542-4963-8DD4-32FFC25BF1E5}" dt="2021-07-06T20:29:57.373" v="4986"/>
        <pc:sldMkLst>
          <pc:docMk/>
          <pc:sldMk cId="1434694947" sldId="5857"/>
        </pc:sldMkLst>
        <pc:spChg chg="mod">
          <ac:chgData name="Jonathan Crosby" userId="adc2a065e6846e2a" providerId="LiveId" clId="{0C85A38A-8542-4963-8DD4-32FFC25BF1E5}" dt="2021-07-06T19:40:16.277" v="3654" actId="6549"/>
          <ac:spMkLst>
            <pc:docMk/>
            <pc:sldMk cId="1434694947" sldId="5857"/>
            <ac:spMk id="2" creationId="{00000000-0000-0000-0000-000000000000}"/>
          </ac:spMkLst>
        </pc:spChg>
      </pc:sldChg>
      <pc:sldChg chg="modSp add del">
        <pc:chgData name="Jonathan Crosby" userId="adc2a065e6846e2a" providerId="LiveId" clId="{0C85A38A-8542-4963-8DD4-32FFC25BF1E5}" dt="2021-07-06T20:04:02.007" v="4104" actId="47"/>
        <pc:sldMkLst>
          <pc:docMk/>
          <pc:sldMk cId="4073298181" sldId="5858"/>
        </pc:sldMkLst>
        <pc:spChg chg="mod">
          <ac:chgData name="Jonathan Crosby" userId="adc2a065e6846e2a" providerId="LiveId" clId="{0C85A38A-8542-4963-8DD4-32FFC25BF1E5}" dt="2021-07-06T19:43:43.448" v="3790" actId="6549"/>
          <ac:spMkLst>
            <pc:docMk/>
            <pc:sldMk cId="4073298181" sldId="5858"/>
            <ac:spMk id="2" creationId="{00000000-0000-0000-0000-000000000000}"/>
          </ac:spMkLst>
        </pc:spChg>
      </pc:sldChg>
      <pc:sldChg chg="modSp add mod">
        <pc:chgData name="Jonathan Crosby" userId="adc2a065e6846e2a" providerId="LiveId" clId="{0C85A38A-8542-4963-8DD4-32FFC25BF1E5}" dt="2021-07-07T12:46:26.892" v="5961" actId="6549"/>
        <pc:sldMkLst>
          <pc:docMk/>
          <pc:sldMk cId="4177161782" sldId="5859"/>
        </pc:sldMkLst>
        <pc:spChg chg="mod">
          <ac:chgData name="Jonathan Crosby" userId="adc2a065e6846e2a" providerId="LiveId" clId="{0C85A38A-8542-4963-8DD4-32FFC25BF1E5}" dt="2021-07-07T12:46:26.892" v="5961" actId="6549"/>
          <ac:spMkLst>
            <pc:docMk/>
            <pc:sldMk cId="4177161782" sldId="5859"/>
            <ac:spMk id="2" creationId="{C8A27470-9262-45E5-9E9D-0D711EEE0E41}"/>
          </ac:spMkLst>
        </pc:spChg>
      </pc:sldChg>
      <pc:sldChg chg="modSp add del mod">
        <pc:chgData name="Jonathan Crosby" userId="adc2a065e6846e2a" providerId="LiveId" clId="{0C85A38A-8542-4963-8DD4-32FFC25BF1E5}" dt="2021-07-11T00:37:47.277" v="26242" actId="47"/>
        <pc:sldMkLst>
          <pc:docMk/>
          <pc:sldMk cId="2908330732" sldId="5860"/>
        </pc:sldMkLst>
        <pc:spChg chg="mod">
          <ac:chgData name="Jonathan Crosby" userId="adc2a065e6846e2a" providerId="LiveId" clId="{0C85A38A-8542-4963-8DD4-32FFC25BF1E5}" dt="2021-07-06T19:49:59.958" v="4004" actId="1076"/>
          <ac:spMkLst>
            <pc:docMk/>
            <pc:sldMk cId="2908330732" sldId="5860"/>
            <ac:spMk id="2" creationId="{C8A27470-9262-45E5-9E9D-0D711EEE0E41}"/>
          </ac:spMkLst>
        </pc:spChg>
      </pc:sldChg>
      <pc:sldChg chg="modSp add del mod">
        <pc:chgData name="Jonathan Crosby" userId="adc2a065e6846e2a" providerId="LiveId" clId="{0C85A38A-8542-4963-8DD4-32FFC25BF1E5}" dt="2021-07-11T00:37:47.277" v="26242" actId="47"/>
        <pc:sldMkLst>
          <pc:docMk/>
          <pc:sldMk cId="3075162162" sldId="5861"/>
        </pc:sldMkLst>
        <pc:spChg chg="mod">
          <ac:chgData name="Jonathan Crosby" userId="adc2a065e6846e2a" providerId="LiveId" clId="{0C85A38A-8542-4963-8DD4-32FFC25BF1E5}" dt="2021-07-06T19:50:18.719" v="4006" actId="1076"/>
          <ac:spMkLst>
            <pc:docMk/>
            <pc:sldMk cId="3075162162" sldId="5861"/>
            <ac:spMk id="2" creationId="{C8A27470-9262-45E5-9E9D-0D711EEE0E41}"/>
          </ac:spMkLst>
        </pc:spChg>
      </pc:sldChg>
      <pc:sldChg chg="modSp add del mod">
        <pc:chgData name="Jonathan Crosby" userId="adc2a065e6846e2a" providerId="LiveId" clId="{0C85A38A-8542-4963-8DD4-32FFC25BF1E5}" dt="2021-07-11T00:37:47.277" v="26242" actId="47"/>
        <pc:sldMkLst>
          <pc:docMk/>
          <pc:sldMk cId="1287246084" sldId="5862"/>
        </pc:sldMkLst>
        <pc:spChg chg="mod">
          <ac:chgData name="Jonathan Crosby" userId="adc2a065e6846e2a" providerId="LiveId" clId="{0C85A38A-8542-4963-8DD4-32FFC25BF1E5}" dt="2021-07-06T19:50:37.250" v="4007" actId="1076"/>
          <ac:spMkLst>
            <pc:docMk/>
            <pc:sldMk cId="1287246084" sldId="5862"/>
            <ac:spMk id="2" creationId="{C8A27470-9262-45E5-9E9D-0D711EEE0E41}"/>
          </ac:spMkLst>
        </pc:spChg>
      </pc:sldChg>
      <pc:sldChg chg="modSp add mod">
        <pc:chgData name="Jonathan Crosby" userId="adc2a065e6846e2a" providerId="LiveId" clId="{0C85A38A-8542-4963-8DD4-32FFC25BF1E5}" dt="2021-07-06T20:03:29.311" v="4103" actId="20577"/>
        <pc:sldMkLst>
          <pc:docMk/>
          <pc:sldMk cId="2843760764" sldId="5863"/>
        </pc:sldMkLst>
        <pc:spChg chg="mod">
          <ac:chgData name="Jonathan Crosby" userId="adc2a065e6846e2a" providerId="LiveId" clId="{0C85A38A-8542-4963-8DD4-32FFC25BF1E5}" dt="2021-07-06T20:03:29.311" v="4103" actId="20577"/>
          <ac:spMkLst>
            <pc:docMk/>
            <pc:sldMk cId="2843760764" sldId="5863"/>
            <ac:spMk id="7" creationId="{0D58B038-EDCB-4870-ACF7-E8A35EAA2D22}"/>
          </ac:spMkLst>
        </pc:spChg>
      </pc:sldChg>
      <pc:sldChg chg="add ord">
        <pc:chgData name="Jonathan Crosby" userId="adc2a065e6846e2a" providerId="LiveId" clId="{0C85A38A-8542-4963-8DD4-32FFC25BF1E5}" dt="2021-07-17T16:05:05.165" v="33110"/>
        <pc:sldMkLst>
          <pc:docMk/>
          <pc:sldMk cId="309346810" sldId="5864"/>
        </pc:sldMkLst>
      </pc:sldChg>
      <pc:sldChg chg="add del">
        <pc:chgData name="Jonathan Crosby" userId="adc2a065e6846e2a" providerId="LiveId" clId="{0C85A38A-8542-4963-8DD4-32FFC25BF1E5}" dt="2021-07-10T00:59:38.201" v="25145" actId="2696"/>
        <pc:sldMkLst>
          <pc:docMk/>
          <pc:sldMk cId="904640713" sldId="5864"/>
        </pc:sldMkLst>
      </pc:sldChg>
      <pc:sldChg chg="new del">
        <pc:chgData name="Jonathan Crosby" userId="adc2a065e6846e2a" providerId="LiveId" clId="{0C85A38A-8542-4963-8DD4-32FFC25BF1E5}" dt="2021-07-07T13:01:34.341" v="6098" actId="47"/>
        <pc:sldMkLst>
          <pc:docMk/>
          <pc:sldMk cId="1478162542" sldId="5865"/>
        </pc:sldMkLst>
      </pc:sldChg>
      <pc:sldChg chg="addSp modSp new">
        <pc:chgData name="Jonathan Crosby" userId="adc2a065e6846e2a" providerId="LiveId" clId="{0C85A38A-8542-4963-8DD4-32FFC25BF1E5}" dt="2021-07-06T20:02:56.705" v="4088" actId="12789"/>
        <pc:sldMkLst>
          <pc:docMk/>
          <pc:sldMk cId="1937120457" sldId="5866"/>
        </pc:sldMkLst>
        <pc:picChg chg="add mod">
          <ac:chgData name="Jonathan Crosby" userId="adc2a065e6846e2a" providerId="LiveId" clId="{0C85A38A-8542-4963-8DD4-32FFC25BF1E5}" dt="2021-07-06T20:02:56.705" v="4088" actId="12789"/>
          <ac:picMkLst>
            <pc:docMk/>
            <pc:sldMk cId="1937120457" sldId="5866"/>
            <ac:picMk id="18434" creationId="{15226758-D89C-401C-A9BA-7B98CC5544BC}"/>
          </ac:picMkLst>
        </pc:picChg>
      </pc:sldChg>
      <pc:sldChg chg="modSp add modAnim">
        <pc:chgData name="Jonathan Crosby" userId="adc2a065e6846e2a" providerId="LiveId" clId="{0C85A38A-8542-4963-8DD4-32FFC25BF1E5}" dt="2021-07-06T20:29:59.666" v="4987"/>
        <pc:sldMkLst>
          <pc:docMk/>
          <pc:sldMk cId="794007377" sldId="5867"/>
        </pc:sldMkLst>
        <pc:spChg chg="mod">
          <ac:chgData name="Jonathan Crosby" userId="adc2a065e6846e2a" providerId="LiveId" clId="{0C85A38A-8542-4963-8DD4-32FFC25BF1E5}" dt="2021-07-06T20:05:04.404" v="4216" actId="6549"/>
          <ac:spMkLst>
            <pc:docMk/>
            <pc:sldMk cId="794007377" sldId="5867"/>
            <ac:spMk id="2" creationId="{00000000-0000-0000-0000-000000000000}"/>
          </ac:spMkLst>
        </pc:spChg>
      </pc:sldChg>
      <pc:sldChg chg="modSp add modAnim">
        <pc:chgData name="Jonathan Crosby" userId="adc2a065e6846e2a" providerId="LiveId" clId="{0C85A38A-8542-4963-8DD4-32FFC25BF1E5}" dt="2021-07-06T20:30:02.311" v="4988"/>
        <pc:sldMkLst>
          <pc:docMk/>
          <pc:sldMk cId="3813753925" sldId="5868"/>
        </pc:sldMkLst>
        <pc:spChg chg="mod">
          <ac:chgData name="Jonathan Crosby" userId="adc2a065e6846e2a" providerId="LiveId" clId="{0C85A38A-8542-4963-8DD4-32FFC25BF1E5}" dt="2021-07-06T20:05:35.931" v="4283" actId="6549"/>
          <ac:spMkLst>
            <pc:docMk/>
            <pc:sldMk cId="3813753925" sldId="5868"/>
            <ac:spMk id="2" creationId="{00000000-0000-0000-0000-000000000000}"/>
          </ac:spMkLst>
        </pc:spChg>
      </pc:sldChg>
      <pc:sldChg chg="modSp add modAnim">
        <pc:chgData name="Jonathan Crosby" userId="adc2a065e6846e2a" providerId="LiveId" clId="{0C85A38A-8542-4963-8DD4-32FFC25BF1E5}" dt="2021-07-06T20:30:05.401" v="4989"/>
        <pc:sldMkLst>
          <pc:docMk/>
          <pc:sldMk cId="710587976" sldId="5869"/>
        </pc:sldMkLst>
        <pc:spChg chg="mod">
          <ac:chgData name="Jonathan Crosby" userId="adc2a065e6846e2a" providerId="LiveId" clId="{0C85A38A-8542-4963-8DD4-32FFC25BF1E5}" dt="2021-07-06T20:08:55.173" v="4383" actId="6549"/>
          <ac:spMkLst>
            <pc:docMk/>
            <pc:sldMk cId="710587976" sldId="5869"/>
            <ac:spMk id="2" creationId="{00000000-0000-0000-0000-000000000000}"/>
          </ac:spMkLst>
        </pc:spChg>
      </pc:sldChg>
      <pc:sldChg chg="modSp add mod modAnim">
        <pc:chgData name="Jonathan Crosby" userId="adc2a065e6846e2a" providerId="LiveId" clId="{0C85A38A-8542-4963-8DD4-32FFC25BF1E5}" dt="2021-07-17T15:46:28.644" v="32639" actId="6549"/>
        <pc:sldMkLst>
          <pc:docMk/>
          <pc:sldMk cId="2291050157" sldId="5870"/>
        </pc:sldMkLst>
        <pc:spChg chg="mod">
          <ac:chgData name="Jonathan Crosby" userId="adc2a065e6846e2a" providerId="LiveId" clId="{0C85A38A-8542-4963-8DD4-32FFC25BF1E5}" dt="2021-07-17T15:46:28.644" v="32639" actId="6549"/>
          <ac:spMkLst>
            <pc:docMk/>
            <pc:sldMk cId="2291050157" sldId="5870"/>
            <ac:spMk id="2" creationId="{00000000-0000-0000-0000-000000000000}"/>
          </ac:spMkLst>
        </pc:spChg>
      </pc:sldChg>
      <pc:sldChg chg="modSp add mod">
        <pc:chgData name="Jonathan Crosby" userId="adc2a065e6846e2a" providerId="LiveId" clId="{0C85A38A-8542-4963-8DD4-32FFC25BF1E5}" dt="2021-07-06T20:11:08.734" v="4497" actId="6549"/>
        <pc:sldMkLst>
          <pc:docMk/>
          <pc:sldMk cId="4250391247" sldId="5871"/>
        </pc:sldMkLst>
        <pc:spChg chg="mod">
          <ac:chgData name="Jonathan Crosby" userId="adc2a065e6846e2a" providerId="LiveId" clId="{0C85A38A-8542-4963-8DD4-32FFC25BF1E5}" dt="2021-07-06T20:11:08.734" v="4497" actId="6549"/>
          <ac:spMkLst>
            <pc:docMk/>
            <pc:sldMk cId="4250391247" sldId="5871"/>
            <ac:spMk id="2" creationId="{00000000-0000-0000-0000-000000000000}"/>
          </ac:spMkLst>
        </pc:spChg>
      </pc:sldChg>
      <pc:sldChg chg="modSp add del modAnim">
        <pc:chgData name="Jonathan Crosby" userId="adc2a065e6846e2a" providerId="LiveId" clId="{0C85A38A-8542-4963-8DD4-32FFC25BF1E5}" dt="2021-07-08T20:13:09.480" v="13097" actId="2696"/>
        <pc:sldMkLst>
          <pc:docMk/>
          <pc:sldMk cId="120835826" sldId="5872"/>
        </pc:sldMkLst>
        <pc:spChg chg="mod">
          <ac:chgData name="Jonathan Crosby" userId="adc2a065e6846e2a" providerId="LiveId" clId="{0C85A38A-8542-4963-8DD4-32FFC25BF1E5}" dt="2021-07-06T20:12:23.514" v="4580" actId="6549"/>
          <ac:spMkLst>
            <pc:docMk/>
            <pc:sldMk cId="120835826" sldId="5872"/>
            <ac:spMk id="2" creationId="{00000000-0000-0000-0000-000000000000}"/>
          </ac:spMkLst>
        </pc:spChg>
      </pc:sldChg>
      <pc:sldChg chg="add">
        <pc:chgData name="Jonathan Crosby" userId="adc2a065e6846e2a" providerId="LiveId" clId="{0C85A38A-8542-4963-8DD4-32FFC25BF1E5}" dt="2021-07-08T20:13:31.629" v="13098"/>
        <pc:sldMkLst>
          <pc:docMk/>
          <pc:sldMk cId="1243267518" sldId="5872"/>
        </pc:sldMkLst>
      </pc:sldChg>
      <pc:sldChg chg="add">
        <pc:chgData name="Jonathan Crosby" userId="adc2a065e6846e2a" providerId="LiveId" clId="{0C85A38A-8542-4963-8DD4-32FFC25BF1E5}" dt="2021-07-08T20:13:31.629" v="13098"/>
        <pc:sldMkLst>
          <pc:docMk/>
          <pc:sldMk cId="1796516492" sldId="5873"/>
        </pc:sldMkLst>
      </pc:sldChg>
      <pc:sldChg chg="modSp add del modAnim">
        <pc:chgData name="Jonathan Crosby" userId="adc2a065e6846e2a" providerId="LiveId" clId="{0C85A38A-8542-4963-8DD4-32FFC25BF1E5}" dt="2021-07-08T20:13:09.480" v="13097" actId="2696"/>
        <pc:sldMkLst>
          <pc:docMk/>
          <pc:sldMk cId="1947100370" sldId="5873"/>
        </pc:sldMkLst>
        <pc:spChg chg="mod">
          <ac:chgData name="Jonathan Crosby" userId="adc2a065e6846e2a" providerId="LiveId" clId="{0C85A38A-8542-4963-8DD4-32FFC25BF1E5}" dt="2021-07-06T20:49:05.148" v="5034" actId="20577"/>
          <ac:spMkLst>
            <pc:docMk/>
            <pc:sldMk cId="1947100370" sldId="5873"/>
            <ac:spMk id="2" creationId="{00000000-0000-0000-0000-000000000000}"/>
          </ac:spMkLst>
        </pc:spChg>
      </pc:sldChg>
      <pc:sldChg chg="modSp add modAnim">
        <pc:chgData name="Jonathan Crosby" userId="adc2a065e6846e2a" providerId="LiveId" clId="{0C85A38A-8542-4963-8DD4-32FFC25BF1E5}" dt="2021-07-06T20:15:05.116" v="4775" actId="6549"/>
        <pc:sldMkLst>
          <pc:docMk/>
          <pc:sldMk cId="303128128" sldId="5874"/>
        </pc:sldMkLst>
        <pc:spChg chg="mod">
          <ac:chgData name="Jonathan Crosby" userId="adc2a065e6846e2a" providerId="LiveId" clId="{0C85A38A-8542-4963-8DD4-32FFC25BF1E5}" dt="2021-07-06T20:15:05.116" v="4775" actId="6549"/>
          <ac:spMkLst>
            <pc:docMk/>
            <pc:sldMk cId="303128128" sldId="5874"/>
            <ac:spMk id="2" creationId="{00000000-0000-0000-0000-000000000000}"/>
          </ac:spMkLst>
        </pc:spChg>
      </pc:sldChg>
      <pc:sldChg chg="modSp add mod">
        <pc:chgData name="Jonathan Crosby" userId="adc2a065e6846e2a" providerId="LiveId" clId="{0C85A38A-8542-4963-8DD4-32FFC25BF1E5}" dt="2021-07-06T20:17:03.268" v="4914" actId="20577"/>
        <pc:sldMkLst>
          <pc:docMk/>
          <pc:sldMk cId="2266497599" sldId="5875"/>
        </pc:sldMkLst>
        <pc:spChg chg="mod">
          <ac:chgData name="Jonathan Crosby" userId="adc2a065e6846e2a" providerId="LiveId" clId="{0C85A38A-8542-4963-8DD4-32FFC25BF1E5}" dt="2021-07-06T20:17:03.268" v="4914" actId="20577"/>
          <ac:spMkLst>
            <pc:docMk/>
            <pc:sldMk cId="2266497599" sldId="5875"/>
            <ac:spMk id="2" creationId="{00000000-0000-0000-0000-000000000000}"/>
          </ac:spMkLst>
        </pc:spChg>
      </pc:sldChg>
      <pc:sldChg chg="modSp add mod modAnim">
        <pc:chgData name="Jonathan Crosby" userId="adc2a065e6846e2a" providerId="LiveId" clId="{0C85A38A-8542-4963-8DD4-32FFC25BF1E5}" dt="2021-07-07T12:43:01.762" v="5909" actId="20577"/>
        <pc:sldMkLst>
          <pc:docMk/>
          <pc:sldMk cId="142495448" sldId="5876"/>
        </pc:sldMkLst>
        <pc:spChg chg="mod">
          <ac:chgData name="Jonathan Crosby" userId="adc2a065e6846e2a" providerId="LiveId" clId="{0C85A38A-8542-4963-8DD4-32FFC25BF1E5}" dt="2021-07-07T12:43:01.762" v="5909" actId="20577"/>
          <ac:spMkLst>
            <pc:docMk/>
            <pc:sldMk cId="142495448" sldId="5876"/>
            <ac:spMk id="2" creationId="{00000000-0000-0000-0000-000000000000}"/>
          </ac:spMkLst>
        </pc:spChg>
      </pc:sldChg>
      <pc:sldChg chg="modSp add mod">
        <pc:chgData name="Jonathan Crosby" userId="adc2a065e6846e2a" providerId="LiveId" clId="{0C85A38A-8542-4963-8DD4-32FFC25BF1E5}" dt="2021-07-06T20:18:30.965" v="4924" actId="6549"/>
        <pc:sldMkLst>
          <pc:docMk/>
          <pc:sldMk cId="515731397" sldId="5877"/>
        </pc:sldMkLst>
        <pc:spChg chg="mod">
          <ac:chgData name="Jonathan Crosby" userId="adc2a065e6846e2a" providerId="LiveId" clId="{0C85A38A-8542-4963-8DD4-32FFC25BF1E5}" dt="2021-07-06T20:18:30.965" v="4924" actId="6549"/>
          <ac:spMkLst>
            <pc:docMk/>
            <pc:sldMk cId="515731397" sldId="5877"/>
            <ac:spMk id="2" creationId="{00000000-0000-0000-0000-000000000000}"/>
          </ac:spMkLst>
        </pc:spChg>
      </pc:sldChg>
      <pc:sldChg chg="modSp add mod">
        <pc:chgData name="Jonathan Crosby" userId="adc2a065e6846e2a" providerId="LiveId" clId="{0C85A38A-8542-4963-8DD4-32FFC25BF1E5}" dt="2021-07-06T20:19:14.468" v="4934" actId="6549"/>
        <pc:sldMkLst>
          <pc:docMk/>
          <pc:sldMk cId="2625941909" sldId="5878"/>
        </pc:sldMkLst>
        <pc:spChg chg="mod">
          <ac:chgData name="Jonathan Crosby" userId="adc2a065e6846e2a" providerId="LiveId" clId="{0C85A38A-8542-4963-8DD4-32FFC25BF1E5}" dt="2021-07-06T20:19:14.468" v="4934" actId="6549"/>
          <ac:spMkLst>
            <pc:docMk/>
            <pc:sldMk cId="2625941909" sldId="5878"/>
            <ac:spMk id="2" creationId="{00000000-0000-0000-0000-000000000000}"/>
          </ac:spMkLst>
        </pc:spChg>
      </pc:sldChg>
      <pc:sldChg chg="modSp add mod">
        <pc:chgData name="Jonathan Crosby" userId="adc2a065e6846e2a" providerId="LiveId" clId="{0C85A38A-8542-4963-8DD4-32FFC25BF1E5}" dt="2021-07-06T20:20:03.460" v="4942" actId="6549"/>
        <pc:sldMkLst>
          <pc:docMk/>
          <pc:sldMk cId="283825883" sldId="5879"/>
        </pc:sldMkLst>
        <pc:spChg chg="mod">
          <ac:chgData name="Jonathan Crosby" userId="adc2a065e6846e2a" providerId="LiveId" clId="{0C85A38A-8542-4963-8DD4-32FFC25BF1E5}" dt="2021-07-06T20:20:03.460" v="4942" actId="6549"/>
          <ac:spMkLst>
            <pc:docMk/>
            <pc:sldMk cId="283825883" sldId="5879"/>
            <ac:spMk id="2" creationId="{00000000-0000-0000-0000-000000000000}"/>
          </ac:spMkLst>
        </pc:spChg>
      </pc:sldChg>
      <pc:sldChg chg="modSp add mod">
        <pc:chgData name="Jonathan Crosby" userId="adc2a065e6846e2a" providerId="LiveId" clId="{0C85A38A-8542-4963-8DD4-32FFC25BF1E5}" dt="2021-07-06T20:21:41.038" v="4955" actId="113"/>
        <pc:sldMkLst>
          <pc:docMk/>
          <pc:sldMk cId="2777858338" sldId="5880"/>
        </pc:sldMkLst>
        <pc:spChg chg="mod">
          <ac:chgData name="Jonathan Crosby" userId="adc2a065e6846e2a" providerId="LiveId" clId="{0C85A38A-8542-4963-8DD4-32FFC25BF1E5}" dt="2021-07-06T20:21:41.038" v="4955" actId="113"/>
          <ac:spMkLst>
            <pc:docMk/>
            <pc:sldMk cId="2777858338" sldId="5880"/>
            <ac:spMk id="2" creationId="{00000000-0000-0000-0000-000000000000}"/>
          </ac:spMkLst>
        </pc:spChg>
      </pc:sldChg>
      <pc:sldChg chg="add del">
        <pc:chgData name="Jonathan Crosby" userId="adc2a065e6846e2a" providerId="LiveId" clId="{0C85A38A-8542-4963-8DD4-32FFC25BF1E5}" dt="2021-07-06T20:37:05.056" v="4997"/>
        <pc:sldMkLst>
          <pc:docMk/>
          <pc:sldMk cId="2225483781" sldId="5881"/>
        </pc:sldMkLst>
      </pc:sldChg>
      <pc:sldChg chg="modSp add mod">
        <pc:chgData name="Jonathan Crosby" userId="adc2a065e6846e2a" providerId="LiveId" clId="{0C85A38A-8542-4963-8DD4-32FFC25BF1E5}" dt="2021-07-06T20:37:38.927" v="5002" actId="115"/>
        <pc:sldMkLst>
          <pc:docMk/>
          <pc:sldMk cId="2264649625" sldId="5881"/>
        </pc:sldMkLst>
        <pc:spChg chg="mod">
          <ac:chgData name="Jonathan Crosby" userId="adc2a065e6846e2a" providerId="LiveId" clId="{0C85A38A-8542-4963-8DD4-32FFC25BF1E5}" dt="2021-07-06T20:37:38.927" v="5002" actId="115"/>
          <ac:spMkLst>
            <pc:docMk/>
            <pc:sldMk cId="2264649625" sldId="5881"/>
            <ac:spMk id="2" creationId="{00000000-0000-0000-0000-000000000000}"/>
          </ac:spMkLst>
        </pc:spChg>
      </pc:sldChg>
      <pc:sldChg chg="modSp add mod">
        <pc:chgData name="Jonathan Crosby" userId="adc2a065e6846e2a" providerId="LiveId" clId="{0C85A38A-8542-4963-8DD4-32FFC25BF1E5}" dt="2021-07-06T20:38:47.040" v="5008" actId="115"/>
        <pc:sldMkLst>
          <pc:docMk/>
          <pc:sldMk cId="2277466712" sldId="5882"/>
        </pc:sldMkLst>
        <pc:spChg chg="mod">
          <ac:chgData name="Jonathan Crosby" userId="adc2a065e6846e2a" providerId="LiveId" clId="{0C85A38A-8542-4963-8DD4-32FFC25BF1E5}" dt="2021-07-06T20:38:47.040" v="5008" actId="115"/>
          <ac:spMkLst>
            <pc:docMk/>
            <pc:sldMk cId="2277466712" sldId="5882"/>
            <ac:spMk id="2" creationId="{00000000-0000-0000-0000-000000000000}"/>
          </ac:spMkLst>
        </pc:spChg>
      </pc:sldChg>
      <pc:sldChg chg="modSp add del modAnim">
        <pc:chgData name="Jonathan Crosby" userId="adc2a065e6846e2a" providerId="LiveId" clId="{0C85A38A-8542-4963-8DD4-32FFC25BF1E5}" dt="2021-07-10T00:56:33.714" v="25118" actId="47"/>
        <pc:sldMkLst>
          <pc:docMk/>
          <pc:sldMk cId="1445636784" sldId="5883"/>
        </pc:sldMkLst>
        <pc:spChg chg="mod">
          <ac:chgData name="Jonathan Crosby" userId="adc2a065e6846e2a" providerId="LiveId" clId="{0C85A38A-8542-4963-8DD4-32FFC25BF1E5}" dt="2021-07-07T14:35:21.609" v="8442" actId="6549"/>
          <ac:spMkLst>
            <pc:docMk/>
            <pc:sldMk cId="1445636784" sldId="5883"/>
            <ac:spMk id="2" creationId="{00000000-0000-0000-0000-000000000000}"/>
          </ac:spMkLst>
        </pc:spChg>
      </pc:sldChg>
      <pc:sldChg chg="modSp add mod">
        <pc:chgData name="Jonathan Crosby" userId="adc2a065e6846e2a" providerId="LiveId" clId="{0C85A38A-8542-4963-8DD4-32FFC25BF1E5}" dt="2021-07-06T20:51:36.442" v="5335" actId="20577"/>
        <pc:sldMkLst>
          <pc:docMk/>
          <pc:sldMk cId="4290168794" sldId="5884"/>
        </pc:sldMkLst>
        <pc:spChg chg="mod">
          <ac:chgData name="Jonathan Crosby" userId="adc2a065e6846e2a" providerId="LiveId" clId="{0C85A38A-8542-4963-8DD4-32FFC25BF1E5}" dt="2021-07-06T20:51:36.442" v="5335" actId="20577"/>
          <ac:spMkLst>
            <pc:docMk/>
            <pc:sldMk cId="4290168794" sldId="5884"/>
            <ac:spMk id="2" creationId="{00000000-0000-0000-0000-000000000000}"/>
          </ac:spMkLst>
        </pc:spChg>
      </pc:sldChg>
      <pc:sldChg chg="modSp add mod">
        <pc:chgData name="Jonathan Crosby" userId="adc2a065e6846e2a" providerId="LiveId" clId="{0C85A38A-8542-4963-8DD4-32FFC25BF1E5}" dt="2021-07-06T20:52:48.803" v="5441" actId="20577"/>
        <pc:sldMkLst>
          <pc:docMk/>
          <pc:sldMk cId="1451620579" sldId="5885"/>
        </pc:sldMkLst>
        <pc:spChg chg="mod">
          <ac:chgData name="Jonathan Crosby" userId="adc2a065e6846e2a" providerId="LiveId" clId="{0C85A38A-8542-4963-8DD4-32FFC25BF1E5}" dt="2021-07-06T20:52:48.803" v="5441" actId="20577"/>
          <ac:spMkLst>
            <pc:docMk/>
            <pc:sldMk cId="1451620579" sldId="5885"/>
            <ac:spMk id="2" creationId="{00000000-0000-0000-0000-000000000000}"/>
          </ac:spMkLst>
        </pc:spChg>
      </pc:sldChg>
      <pc:sldChg chg="add">
        <pc:chgData name="Jonathan Crosby" userId="adc2a065e6846e2a" providerId="LiveId" clId="{0C85A38A-8542-4963-8DD4-32FFC25BF1E5}" dt="2021-07-06T20:53:06.165" v="5442"/>
        <pc:sldMkLst>
          <pc:docMk/>
          <pc:sldMk cId="4070743014" sldId="5886"/>
        </pc:sldMkLst>
      </pc:sldChg>
      <pc:sldChg chg="modSp add mod">
        <pc:chgData name="Jonathan Crosby" userId="adc2a065e6846e2a" providerId="LiveId" clId="{0C85A38A-8542-4963-8DD4-32FFC25BF1E5}" dt="2021-07-07T12:33:26.538" v="5584" actId="6549"/>
        <pc:sldMkLst>
          <pc:docMk/>
          <pc:sldMk cId="3647715589" sldId="5887"/>
        </pc:sldMkLst>
        <pc:spChg chg="mod">
          <ac:chgData name="Jonathan Crosby" userId="adc2a065e6846e2a" providerId="LiveId" clId="{0C85A38A-8542-4963-8DD4-32FFC25BF1E5}" dt="2021-07-07T12:33:26.538" v="5584" actId="6549"/>
          <ac:spMkLst>
            <pc:docMk/>
            <pc:sldMk cId="3647715589" sldId="5887"/>
            <ac:spMk id="2" creationId="{00000000-0000-0000-0000-000000000000}"/>
          </ac:spMkLst>
        </pc:spChg>
      </pc:sldChg>
      <pc:sldChg chg="modSp add mod">
        <pc:chgData name="Jonathan Crosby" userId="adc2a065e6846e2a" providerId="LiveId" clId="{0C85A38A-8542-4963-8DD4-32FFC25BF1E5}" dt="2021-07-07T12:40:12.411" v="5747" actId="6549"/>
        <pc:sldMkLst>
          <pc:docMk/>
          <pc:sldMk cId="876700821" sldId="5888"/>
        </pc:sldMkLst>
        <pc:spChg chg="mod">
          <ac:chgData name="Jonathan Crosby" userId="adc2a065e6846e2a" providerId="LiveId" clId="{0C85A38A-8542-4963-8DD4-32FFC25BF1E5}" dt="2021-07-07T12:40:12.411" v="5747" actId="6549"/>
          <ac:spMkLst>
            <pc:docMk/>
            <pc:sldMk cId="876700821" sldId="5888"/>
            <ac:spMk id="2" creationId="{00000000-0000-0000-0000-000000000000}"/>
          </ac:spMkLst>
        </pc:spChg>
      </pc:sldChg>
      <pc:sldChg chg="modSp add mod">
        <pc:chgData name="Jonathan Crosby" userId="adc2a065e6846e2a" providerId="LiveId" clId="{0C85A38A-8542-4963-8DD4-32FFC25BF1E5}" dt="2021-07-07T12:42:02.962" v="5905" actId="20577"/>
        <pc:sldMkLst>
          <pc:docMk/>
          <pc:sldMk cId="2287996628" sldId="5889"/>
        </pc:sldMkLst>
        <pc:spChg chg="mod">
          <ac:chgData name="Jonathan Crosby" userId="adc2a065e6846e2a" providerId="LiveId" clId="{0C85A38A-8542-4963-8DD4-32FFC25BF1E5}" dt="2021-07-07T12:42:02.962" v="5905" actId="20577"/>
          <ac:spMkLst>
            <pc:docMk/>
            <pc:sldMk cId="2287996628" sldId="5889"/>
            <ac:spMk id="2" creationId="{00000000-0000-0000-0000-000000000000}"/>
          </ac:spMkLst>
        </pc:spChg>
      </pc:sldChg>
      <pc:sldChg chg="modSp add mod">
        <pc:chgData name="Jonathan Crosby" userId="adc2a065e6846e2a" providerId="LiveId" clId="{0C85A38A-8542-4963-8DD4-32FFC25BF1E5}" dt="2021-07-10T00:27:05.417" v="24848" actId="207"/>
        <pc:sldMkLst>
          <pc:docMk/>
          <pc:sldMk cId="142901143" sldId="5890"/>
        </pc:sldMkLst>
        <pc:spChg chg="mod">
          <ac:chgData name="Jonathan Crosby" userId="adc2a065e6846e2a" providerId="LiveId" clId="{0C85A38A-8542-4963-8DD4-32FFC25BF1E5}" dt="2021-07-10T00:27:05.417" v="24848" actId="207"/>
          <ac:spMkLst>
            <pc:docMk/>
            <pc:sldMk cId="142901143" sldId="5890"/>
            <ac:spMk id="2" creationId="{00000000-0000-0000-0000-000000000000}"/>
          </ac:spMkLst>
        </pc:spChg>
      </pc:sldChg>
      <pc:sldChg chg="modSp add mod">
        <pc:chgData name="Jonathan Crosby" userId="adc2a065e6846e2a" providerId="LiveId" clId="{0C85A38A-8542-4963-8DD4-32FFC25BF1E5}" dt="2021-07-17T16:05:14.784" v="33112" actId="113"/>
        <pc:sldMkLst>
          <pc:docMk/>
          <pc:sldMk cId="974000843" sldId="5891"/>
        </pc:sldMkLst>
        <pc:spChg chg="mod">
          <ac:chgData name="Jonathan Crosby" userId="adc2a065e6846e2a" providerId="LiveId" clId="{0C85A38A-8542-4963-8DD4-32FFC25BF1E5}" dt="2021-07-17T16:05:14.784" v="33112" actId="113"/>
          <ac:spMkLst>
            <pc:docMk/>
            <pc:sldMk cId="974000843" sldId="5891"/>
            <ac:spMk id="2" creationId="{00000000-0000-0000-0000-000000000000}"/>
          </ac:spMkLst>
        </pc:spChg>
      </pc:sldChg>
      <pc:sldChg chg="modSp add del mod">
        <pc:chgData name="Jonathan Crosby" userId="adc2a065e6846e2a" providerId="LiveId" clId="{0C85A38A-8542-4963-8DD4-32FFC25BF1E5}" dt="2021-07-10T00:39:20.682" v="25028" actId="20577"/>
        <pc:sldMkLst>
          <pc:docMk/>
          <pc:sldMk cId="2653034415" sldId="5892"/>
        </pc:sldMkLst>
        <pc:spChg chg="mod">
          <ac:chgData name="Jonathan Crosby" userId="adc2a065e6846e2a" providerId="LiveId" clId="{0C85A38A-8542-4963-8DD4-32FFC25BF1E5}" dt="2021-07-10T00:39:20.682" v="25028" actId="20577"/>
          <ac:spMkLst>
            <pc:docMk/>
            <pc:sldMk cId="2653034415" sldId="5892"/>
            <ac:spMk id="2" creationId="{00000000-0000-0000-0000-000000000000}"/>
          </ac:spMkLst>
        </pc:spChg>
      </pc:sldChg>
      <pc:sldChg chg="modSp add mod">
        <pc:chgData name="Jonathan Crosby" userId="adc2a065e6846e2a" providerId="LiveId" clId="{0C85A38A-8542-4963-8DD4-32FFC25BF1E5}" dt="2021-07-07T12:56:53.642" v="6095" actId="20577"/>
        <pc:sldMkLst>
          <pc:docMk/>
          <pc:sldMk cId="781075088" sldId="5893"/>
        </pc:sldMkLst>
        <pc:spChg chg="mod">
          <ac:chgData name="Jonathan Crosby" userId="adc2a065e6846e2a" providerId="LiveId" clId="{0C85A38A-8542-4963-8DD4-32FFC25BF1E5}" dt="2021-07-07T12:56:53.642" v="6095" actId="20577"/>
          <ac:spMkLst>
            <pc:docMk/>
            <pc:sldMk cId="781075088" sldId="5893"/>
            <ac:spMk id="2" creationId="{00000000-0000-0000-0000-000000000000}"/>
          </ac:spMkLst>
        </pc:spChg>
      </pc:sldChg>
      <pc:sldChg chg="add">
        <pc:chgData name="Jonathan Crosby" userId="adc2a065e6846e2a" providerId="LiveId" clId="{0C85A38A-8542-4963-8DD4-32FFC25BF1E5}" dt="2021-07-07T12:57:33.291" v="6096"/>
        <pc:sldMkLst>
          <pc:docMk/>
          <pc:sldMk cId="1688700435" sldId="5894"/>
        </pc:sldMkLst>
      </pc:sldChg>
      <pc:sldChg chg="modSp add del modAnim">
        <pc:chgData name="Jonathan Crosby" userId="adc2a065e6846e2a" providerId="LiveId" clId="{0C85A38A-8542-4963-8DD4-32FFC25BF1E5}" dt="2021-07-11T10:51:32.364" v="26494" actId="47"/>
        <pc:sldMkLst>
          <pc:docMk/>
          <pc:sldMk cId="2155061728" sldId="5895"/>
        </pc:sldMkLst>
        <pc:spChg chg="mod">
          <ac:chgData name="Jonathan Crosby" userId="adc2a065e6846e2a" providerId="LiveId" clId="{0C85A38A-8542-4963-8DD4-32FFC25BF1E5}" dt="2021-07-10T00:00:26.417" v="24435" actId="6549"/>
          <ac:spMkLst>
            <pc:docMk/>
            <pc:sldMk cId="2155061728" sldId="5895"/>
            <ac:spMk id="2" creationId="{00000000-0000-0000-0000-000000000000}"/>
          </ac:spMkLst>
        </pc:spChg>
      </pc:sldChg>
      <pc:sldChg chg="new del">
        <pc:chgData name="Jonathan Crosby" userId="adc2a065e6846e2a" providerId="LiveId" clId="{0C85A38A-8542-4963-8DD4-32FFC25BF1E5}" dt="2021-07-08T22:20:45.112" v="15899" actId="47"/>
        <pc:sldMkLst>
          <pc:docMk/>
          <pc:sldMk cId="3699044494" sldId="5896"/>
        </pc:sldMkLst>
      </pc:sldChg>
      <pc:sldChg chg="modSp add mod">
        <pc:chgData name="Jonathan Crosby" userId="adc2a065e6846e2a" providerId="LiveId" clId="{0C85A38A-8542-4963-8DD4-32FFC25BF1E5}" dt="2021-07-07T13:06:41.073" v="6295" actId="6549"/>
        <pc:sldMkLst>
          <pc:docMk/>
          <pc:sldMk cId="4026168120" sldId="5897"/>
        </pc:sldMkLst>
        <pc:spChg chg="mod">
          <ac:chgData name="Jonathan Crosby" userId="adc2a065e6846e2a" providerId="LiveId" clId="{0C85A38A-8542-4963-8DD4-32FFC25BF1E5}" dt="2021-07-07T13:06:41.073" v="6295" actId="6549"/>
          <ac:spMkLst>
            <pc:docMk/>
            <pc:sldMk cId="4026168120" sldId="5897"/>
            <ac:spMk id="2" creationId="{00000000-0000-0000-0000-000000000000}"/>
          </ac:spMkLst>
        </pc:spChg>
      </pc:sldChg>
      <pc:sldChg chg="modSp add mod modAnim">
        <pc:chgData name="Jonathan Crosby" userId="adc2a065e6846e2a" providerId="LiveId" clId="{0C85A38A-8542-4963-8DD4-32FFC25BF1E5}" dt="2021-07-10T00:28:56.557" v="24934"/>
        <pc:sldMkLst>
          <pc:docMk/>
          <pc:sldMk cId="3448248486" sldId="5898"/>
        </pc:sldMkLst>
        <pc:spChg chg="mod">
          <ac:chgData name="Jonathan Crosby" userId="adc2a065e6846e2a" providerId="LiveId" clId="{0C85A38A-8542-4963-8DD4-32FFC25BF1E5}" dt="2021-07-10T00:28:32.771" v="24932" actId="20577"/>
          <ac:spMkLst>
            <pc:docMk/>
            <pc:sldMk cId="3448248486" sldId="5898"/>
            <ac:spMk id="2" creationId="{00000000-0000-0000-0000-000000000000}"/>
          </ac:spMkLst>
        </pc:spChg>
      </pc:sldChg>
      <pc:sldChg chg="add del">
        <pc:chgData name="Jonathan Crosby" userId="adc2a065e6846e2a" providerId="LiveId" clId="{0C85A38A-8542-4963-8DD4-32FFC25BF1E5}" dt="2021-07-07T13:10:44.888" v="6298" actId="47"/>
        <pc:sldMkLst>
          <pc:docMk/>
          <pc:sldMk cId="3752531799" sldId="5899"/>
        </pc:sldMkLst>
      </pc:sldChg>
      <pc:sldChg chg="modSp add mod modAnim">
        <pc:chgData name="Jonathan Crosby" userId="adc2a065e6846e2a" providerId="LiveId" clId="{0C85A38A-8542-4963-8DD4-32FFC25BF1E5}" dt="2021-07-07T13:24:01.882" v="6775"/>
        <pc:sldMkLst>
          <pc:docMk/>
          <pc:sldMk cId="3663394973" sldId="5900"/>
        </pc:sldMkLst>
        <pc:spChg chg="mod">
          <ac:chgData name="Jonathan Crosby" userId="adc2a065e6846e2a" providerId="LiveId" clId="{0C85A38A-8542-4963-8DD4-32FFC25BF1E5}" dt="2021-07-07T13:16:04.993" v="6487" actId="20577"/>
          <ac:spMkLst>
            <pc:docMk/>
            <pc:sldMk cId="3663394973" sldId="5900"/>
            <ac:spMk id="2" creationId="{00000000-0000-0000-0000-000000000000}"/>
          </ac:spMkLst>
        </pc:spChg>
      </pc:sldChg>
      <pc:sldChg chg="modSp add mod modAnim">
        <pc:chgData name="Jonathan Crosby" userId="adc2a065e6846e2a" providerId="LiveId" clId="{0C85A38A-8542-4963-8DD4-32FFC25BF1E5}" dt="2021-07-07T13:24:26.323" v="6780"/>
        <pc:sldMkLst>
          <pc:docMk/>
          <pc:sldMk cId="1104106247" sldId="5901"/>
        </pc:sldMkLst>
        <pc:spChg chg="mod">
          <ac:chgData name="Jonathan Crosby" userId="adc2a065e6846e2a" providerId="LiveId" clId="{0C85A38A-8542-4963-8DD4-32FFC25BF1E5}" dt="2021-07-07T13:22:23.130" v="6770" actId="20577"/>
          <ac:spMkLst>
            <pc:docMk/>
            <pc:sldMk cId="1104106247" sldId="5901"/>
            <ac:spMk id="2" creationId="{00000000-0000-0000-0000-000000000000}"/>
          </ac:spMkLst>
        </pc:spChg>
      </pc:sldChg>
      <pc:sldChg chg="add">
        <pc:chgData name="Jonathan Crosby" userId="adc2a065e6846e2a" providerId="LiveId" clId="{0C85A38A-8542-4963-8DD4-32FFC25BF1E5}" dt="2021-07-07T13:25:45.462" v="6782"/>
        <pc:sldMkLst>
          <pc:docMk/>
          <pc:sldMk cId="4109497272" sldId="5902"/>
        </pc:sldMkLst>
      </pc:sldChg>
      <pc:sldChg chg="modSp add mod">
        <pc:chgData name="Jonathan Crosby" userId="adc2a065e6846e2a" providerId="LiveId" clId="{0C85A38A-8542-4963-8DD4-32FFC25BF1E5}" dt="2021-07-07T13:30:33.162" v="7041" actId="6549"/>
        <pc:sldMkLst>
          <pc:docMk/>
          <pc:sldMk cId="2665099200" sldId="5903"/>
        </pc:sldMkLst>
        <pc:spChg chg="mod">
          <ac:chgData name="Jonathan Crosby" userId="adc2a065e6846e2a" providerId="LiveId" clId="{0C85A38A-8542-4963-8DD4-32FFC25BF1E5}" dt="2021-07-07T13:30:33.162" v="7041" actId="6549"/>
          <ac:spMkLst>
            <pc:docMk/>
            <pc:sldMk cId="2665099200" sldId="5903"/>
            <ac:spMk id="2" creationId="{00000000-0000-0000-0000-000000000000}"/>
          </ac:spMkLst>
        </pc:spChg>
      </pc:sldChg>
      <pc:sldChg chg="modSp add mod">
        <pc:chgData name="Jonathan Crosby" userId="adc2a065e6846e2a" providerId="LiveId" clId="{0C85A38A-8542-4963-8DD4-32FFC25BF1E5}" dt="2021-07-07T13:27:29.346" v="6972" actId="6549"/>
        <pc:sldMkLst>
          <pc:docMk/>
          <pc:sldMk cId="4089570686" sldId="5904"/>
        </pc:sldMkLst>
        <pc:spChg chg="mod">
          <ac:chgData name="Jonathan Crosby" userId="adc2a065e6846e2a" providerId="LiveId" clId="{0C85A38A-8542-4963-8DD4-32FFC25BF1E5}" dt="2021-07-07T13:27:29.346" v="6972" actId="6549"/>
          <ac:spMkLst>
            <pc:docMk/>
            <pc:sldMk cId="4089570686" sldId="5904"/>
            <ac:spMk id="2" creationId="{00000000-0000-0000-0000-000000000000}"/>
          </ac:spMkLst>
        </pc:spChg>
      </pc:sldChg>
      <pc:sldChg chg="modSp add del mod">
        <pc:chgData name="Jonathan Crosby" userId="adc2a065e6846e2a" providerId="LiveId" clId="{0C85A38A-8542-4963-8DD4-32FFC25BF1E5}" dt="2021-07-09T23:36:34.060" v="23978" actId="47"/>
        <pc:sldMkLst>
          <pc:docMk/>
          <pc:sldMk cId="3003230967" sldId="5905"/>
        </pc:sldMkLst>
        <pc:spChg chg="mod">
          <ac:chgData name="Jonathan Crosby" userId="adc2a065e6846e2a" providerId="LiveId" clId="{0C85A38A-8542-4963-8DD4-32FFC25BF1E5}" dt="2021-07-07T13:28:45.989" v="7022" actId="6549"/>
          <ac:spMkLst>
            <pc:docMk/>
            <pc:sldMk cId="3003230967" sldId="5905"/>
            <ac:spMk id="2" creationId="{00000000-0000-0000-0000-000000000000}"/>
          </ac:spMkLst>
        </pc:spChg>
      </pc:sldChg>
      <pc:sldChg chg="modSp add mod">
        <pc:chgData name="Jonathan Crosby" userId="adc2a065e6846e2a" providerId="LiveId" clId="{0C85A38A-8542-4963-8DD4-32FFC25BF1E5}" dt="2021-07-07T13:31:57.683" v="7082" actId="6549"/>
        <pc:sldMkLst>
          <pc:docMk/>
          <pc:sldMk cId="149557636" sldId="5906"/>
        </pc:sldMkLst>
        <pc:spChg chg="mod">
          <ac:chgData name="Jonathan Crosby" userId="adc2a065e6846e2a" providerId="LiveId" clId="{0C85A38A-8542-4963-8DD4-32FFC25BF1E5}" dt="2021-07-07T13:31:57.683" v="7082" actId="6549"/>
          <ac:spMkLst>
            <pc:docMk/>
            <pc:sldMk cId="149557636" sldId="5906"/>
            <ac:spMk id="2" creationId="{00000000-0000-0000-0000-000000000000}"/>
          </ac:spMkLst>
        </pc:spChg>
      </pc:sldChg>
      <pc:sldChg chg="add del">
        <pc:chgData name="Jonathan Crosby" userId="adc2a065e6846e2a" providerId="LiveId" clId="{0C85A38A-8542-4963-8DD4-32FFC25BF1E5}" dt="2021-07-07T13:42:00.698" v="7084"/>
        <pc:sldMkLst>
          <pc:docMk/>
          <pc:sldMk cId="2342069048" sldId="5907"/>
        </pc:sldMkLst>
      </pc:sldChg>
      <pc:sldChg chg="modSp add mod">
        <pc:chgData name="Jonathan Crosby" userId="adc2a065e6846e2a" providerId="LiveId" clId="{0C85A38A-8542-4963-8DD4-32FFC25BF1E5}" dt="2021-07-07T13:42:30.602" v="7169" actId="6549"/>
        <pc:sldMkLst>
          <pc:docMk/>
          <pc:sldMk cId="4062077677" sldId="5907"/>
        </pc:sldMkLst>
        <pc:spChg chg="mod">
          <ac:chgData name="Jonathan Crosby" userId="adc2a065e6846e2a" providerId="LiveId" clId="{0C85A38A-8542-4963-8DD4-32FFC25BF1E5}" dt="2021-07-07T13:42:30.602" v="7169" actId="6549"/>
          <ac:spMkLst>
            <pc:docMk/>
            <pc:sldMk cId="4062077677" sldId="5907"/>
            <ac:spMk id="2" creationId="{00000000-0000-0000-0000-000000000000}"/>
          </ac:spMkLst>
        </pc:spChg>
      </pc:sldChg>
      <pc:sldChg chg="modSp add modAnim">
        <pc:chgData name="Jonathan Crosby" userId="adc2a065e6846e2a" providerId="LiveId" clId="{0C85A38A-8542-4963-8DD4-32FFC25BF1E5}" dt="2021-07-10T00:42:44.675" v="25053" actId="20577"/>
        <pc:sldMkLst>
          <pc:docMk/>
          <pc:sldMk cId="1879348193" sldId="5908"/>
        </pc:sldMkLst>
        <pc:spChg chg="mod">
          <ac:chgData name="Jonathan Crosby" userId="adc2a065e6846e2a" providerId="LiveId" clId="{0C85A38A-8542-4963-8DD4-32FFC25BF1E5}" dt="2021-07-10T00:42:44.675" v="25053" actId="20577"/>
          <ac:spMkLst>
            <pc:docMk/>
            <pc:sldMk cId="1879348193" sldId="5908"/>
            <ac:spMk id="2" creationId="{00000000-0000-0000-0000-000000000000}"/>
          </ac:spMkLst>
        </pc:spChg>
      </pc:sldChg>
      <pc:sldChg chg="modSp add">
        <pc:chgData name="Jonathan Crosby" userId="adc2a065e6846e2a" providerId="LiveId" clId="{0C85A38A-8542-4963-8DD4-32FFC25BF1E5}" dt="2021-07-07T14:09:30.662" v="7903" actId="6549"/>
        <pc:sldMkLst>
          <pc:docMk/>
          <pc:sldMk cId="977275631" sldId="5909"/>
        </pc:sldMkLst>
        <pc:spChg chg="mod">
          <ac:chgData name="Jonathan Crosby" userId="adc2a065e6846e2a" providerId="LiveId" clId="{0C85A38A-8542-4963-8DD4-32FFC25BF1E5}" dt="2021-07-07T14:09:30.662" v="7903" actId="6549"/>
          <ac:spMkLst>
            <pc:docMk/>
            <pc:sldMk cId="977275631" sldId="5909"/>
            <ac:spMk id="2" creationId="{00000000-0000-0000-0000-000000000000}"/>
          </ac:spMkLst>
        </pc:spChg>
      </pc:sldChg>
      <pc:sldChg chg="add">
        <pc:chgData name="Jonathan Crosby" userId="adc2a065e6846e2a" providerId="LiveId" clId="{0C85A38A-8542-4963-8DD4-32FFC25BF1E5}" dt="2021-07-07T14:10:28.551" v="7904"/>
        <pc:sldMkLst>
          <pc:docMk/>
          <pc:sldMk cId="3273657756" sldId="5910"/>
        </pc:sldMkLst>
      </pc:sldChg>
      <pc:sldChg chg="modSp add mod">
        <pc:chgData name="Jonathan Crosby" userId="adc2a065e6846e2a" providerId="LiveId" clId="{0C85A38A-8542-4963-8DD4-32FFC25BF1E5}" dt="2021-07-17T15:47:00.589" v="32644" actId="6549"/>
        <pc:sldMkLst>
          <pc:docMk/>
          <pc:sldMk cId="547513299" sldId="5911"/>
        </pc:sldMkLst>
        <pc:spChg chg="mod">
          <ac:chgData name="Jonathan Crosby" userId="adc2a065e6846e2a" providerId="LiveId" clId="{0C85A38A-8542-4963-8DD4-32FFC25BF1E5}" dt="2021-07-17T15:47:00.589" v="32644" actId="6549"/>
          <ac:spMkLst>
            <pc:docMk/>
            <pc:sldMk cId="547513299" sldId="5911"/>
            <ac:spMk id="2" creationId="{00000000-0000-0000-0000-000000000000}"/>
          </ac:spMkLst>
        </pc:spChg>
      </pc:sldChg>
      <pc:sldChg chg="modSp add mod">
        <pc:chgData name="Jonathan Crosby" userId="adc2a065e6846e2a" providerId="LiveId" clId="{0C85A38A-8542-4963-8DD4-32FFC25BF1E5}" dt="2021-07-07T14:15:39.386" v="8041" actId="6549"/>
        <pc:sldMkLst>
          <pc:docMk/>
          <pc:sldMk cId="3079756659" sldId="5912"/>
        </pc:sldMkLst>
        <pc:spChg chg="mod">
          <ac:chgData name="Jonathan Crosby" userId="adc2a065e6846e2a" providerId="LiveId" clId="{0C85A38A-8542-4963-8DD4-32FFC25BF1E5}" dt="2021-07-07T14:15:39.386" v="8041" actId="6549"/>
          <ac:spMkLst>
            <pc:docMk/>
            <pc:sldMk cId="3079756659" sldId="5912"/>
            <ac:spMk id="2" creationId="{00000000-0000-0000-0000-000000000000}"/>
          </ac:spMkLst>
        </pc:spChg>
      </pc:sldChg>
      <pc:sldChg chg="modSp add mod">
        <pc:chgData name="Jonathan Crosby" userId="adc2a065e6846e2a" providerId="LiveId" clId="{0C85A38A-8542-4963-8DD4-32FFC25BF1E5}" dt="2021-07-17T15:48:28.741" v="32734" actId="6549"/>
        <pc:sldMkLst>
          <pc:docMk/>
          <pc:sldMk cId="4080141356" sldId="5913"/>
        </pc:sldMkLst>
        <pc:spChg chg="mod">
          <ac:chgData name="Jonathan Crosby" userId="adc2a065e6846e2a" providerId="LiveId" clId="{0C85A38A-8542-4963-8DD4-32FFC25BF1E5}" dt="2021-07-17T15:48:28.741" v="32734" actId="6549"/>
          <ac:spMkLst>
            <pc:docMk/>
            <pc:sldMk cId="4080141356" sldId="5913"/>
            <ac:spMk id="2" creationId="{00000000-0000-0000-0000-000000000000}"/>
          </ac:spMkLst>
        </pc:spChg>
      </pc:sldChg>
      <pc:sldChg chg="modSp add mod">
        <pc:chgData name="Jonathan Crosby" userId="adc2a065e6846e2a" providerId="LiveId" clId="{0C85A38A-8542-4963-8DD4-32FFC25BF1E5}" dt="2021-07-11T00:23:24.167" v="25455" actId="6549"/>
        <pc:sldMkLst>
          <pc:docMk/>
          <pc:sldMk cId="4287479918" sldId="5914"/>
        </pc:sldMkLst>
        <pc:spChg chg="mod">
          <ac:chgData name="Jonathan Crosby" userId="adc2a065e6846e2a" providerId="LiveId" clId="{0C85A38A-8542-4963-8DD4-32FFC25BF1E5}" dt="2021-07-11T00:23:24.167" v="25455" actId="6549"/>
          <ac:spMkLst>
            <pc:docMk/>
            <pc:sldMk cId="4287479918" sldId="5914"/>
            <ac:spMk id="2" creationId="{00000000-0000-0000-0000-000000000000}"/>
          </ac:spMkLst>
        </pc:spChg>
      </pc:sldChg>
      <pc:sldChg chg="modSp add mod">
        <pc:chgData name="Jonathan Crosby" userId="adc2a065e6846e2a" providerId="LiveId" clId="{0C85A38A-8542-4963-8DD4-32FFC25BF1E5}" dt="2021-07-08T22:54:51.065" v="16869" actId="20577"/>
        <pc:sldMkLst>
          <pc:docMk/>
          <pc:sldMk cId="1743305783" sldId="5915"/>
        </pc:sldMkLst>
        <pc:spChg chg="mod">
          <ac:chgData name="Jonathan Crosby" userId="adc2a065e6846e2a" providerId="LiveId" clId="{0C85A38A-8542-4963-8DD4-32FFC25BF1E5}" dt="2021-07-08T22:54:51.065" v="16869" actId="20577"/>
          <ac:spMkLst>
            <pc:docMk/>
            <pc:sldMk cId="1743305783" sldId="5915"/>
            <ac:spMk id="2" creationId="{00000000-0000-0000-0000-000000000000}"/>
          </ac:spMkLst>
        </pc:spChg>
      </pc:sldChg>
      <pc:sldChg chg="modSp add mod">
        <pc:chgData name="Jonathan Crosby" userId="adc2a065e6846e2a" providerId="LiveId" clId="{0C85A38A-8542-4963-8DD4-32FFC25BF1E5}" dt="2021-07-07T14:38:17.272" v="8484" actId="6549"/>
        <pc:sldMkLst>
          <pc:docMk/>
          <pc:sldMk cId="377791871" sldId="5916"/>
        </pc:sldMkLst>
        <pc:spChg chg="mod">
          <ac:chgData name="Jonathan Crosby" userId="adc2a065e6846e2a" providerId="LiveId" clId="{0C85A38A-8542-4963-8DD4-32FFC25BF1E5}" dt="2021-07-07T14:38:17.272" v="8484" actId="6549"/>
          <ac:spMkLst>
            <pc:docMk/>
            <pc:sldMk cId="377791871" sldId="5916"/>
            <ac:spMk id="2" creationId="{00000000-0000-0000-0000-000000000000}"/>
          </ac:spMkLst>
        </pc:spChg>
      </pc:sldChg>
      <pc:sldChg chg="modSp add mod modAnim">
        <pc:chgData name="Jonathan Crosby" userId="adc2a065e6846e2a" providerId="LiveId" clId="{0C85A38A-8542-4963-8DD4-32FFC25BF1E5}" dt="2021-07-09T17:37:38.129" v="21780"/>
        <pc:sldMkLst>
          <pc:docMk/>
          <pc:sldMk cId="4180570726" sldId="5917"/>
        </pc:sldMkLst>
        <pc:spChg chg="mod">
          <ac:chgData name="Jonathan Crosby" userId="adc2a065e6846e2a" providerId="LiveId" clId="{0C85A38A-8542-4963-8DD4-32FFC25BF1E5}" dt="2021-07-07T14:51:33.604" v="9085" actId="114"/>
          <ac:spMkLst>
            <pc:docMk/>
            <pc:sldMk cId="4180570726" sldId="5917"/>
            <ac:spMk id="2" creationId="{00000000-0000-0000-0000-000000000000}"/>
          </ac:spMkLst>
        </pc:spChg>
        <pc:spChg chg="mod">
          <ac:chgData name="Jonathan Crosby" userId="adc2a065e6846e2a" providerId="LiveId" clId="{0C85A38A-8542-4963-8DD4-32FFC25BF1E5}" dt="2021-07-07T14:51:12.694" v="9082" actId="14100"/>
          <ac:spMkLst>
            <pc:docMk/>
            <pc:sldMk cId="4180570726" sldId="5917"/>
            <ac:spMk id="3" creationId="{00000000-0000-0000-0000-000000000000}"/>
          </ac:spMkLst>
        </pc:spChg>
      </pc:sldChg>
      <pc:sldChg chg="addSp delSp modSp new">
        <pc:chgData name="Jonathan Crosby" userId="adc2a065e6846e2a" providerId="LiveId" clId="{0C85A38A-8542-4963-8DD4-32FFC25BF1E5}" dt="2021-07-07T15:06:15.593" v="9119" actId="14100"/>
        <pc:sldMkLst>
          <pc:docMk/>
          <pc:sldMk cId="1806635851" sldId="5918"/>
        </pc:sldMkLst>
        <pc:picChg chg="add del mod">
          <ac:chgData name="Jonathan Crosby" userId="adc2a065e6846e2a" providerId="LiveId" clId="{0C85A38A-8542-4963-8DD4-32FFC25BF1E5}" dt="2021-07-07T15:05:18.213" v="9106" actId="478"/>
          <ac:picMkLst>
            <pc:docMk/>
            <pc:sldMk cId="1806635851" sldId="5918"/>
            <ac:picMk id="1026" creationId="{F92B8A72-9F7D-477D-98AE-84615E625458}"/>
          </ac:picMkLst>
        </pc:picChg>
        <pc:picChg chg="add mod">
          <ac:chgData name="Jonathan Crosby" userId="adc2a065e6846e2a" providerId="LiveId" clId="{0C85A38A-8542-4963-8DD4-32FFC25BF1E5}" dt="2021-07-07T15:06:15.593" v="9119" actId="14100"/>
          <ac:picMkLst>
            <pc:docMk/>
            <pc:sldMk cId="1806635851" sldId="5918"/>
            <ac:picMk id="1028" creationId="{74FF9B90-3C74-450B-826D-3A36EE657F24}"/>
          </ac:picMkLst>
        </pc:picChg>
      </pc:sldChg>
      <pc:sldChg chg="addSp delSp modSp new">
        <pc:chgData name="Jonathan Crosby" userId="adc2a065e6846e2a" providerId="LiveId" clId="{0C85A38A-8542-4963-8DD4-32FFC25BF1E5}" dt="2021-07-07T15:13:20.828" v="9235" actId="14100"/>
        <pc:sldMkLst>
          <pc:docMk/>
          <pc:sldMk cId="3200732508" sldId="5919"/>
        </pc:sldMkLst>
        <pc:picChg chg="add del">
          <ac:chgData name="Jonathan Crosby" userId="adc2a065e6846e2a" providerId="LiveId" clId="{0C85A38A-8542-4963-8DD4-32FFC25BF1E5}" dt="2021-07-07T15:12:33.662" v="9180" actId="478"/>
          <ac:picMkLst>
            <pc:docMk/>
            <pc:sldMk cId="3200732508" sldId="5919"/>
            <ac:picMk id="2050" creationId="{0D947DD6-475A-4576-B167-66164B3F8BF2}"/>
          </ac:picMkLst>
        </pc:picChg>
        <pc:picChg chg="add mod">
          <ac:chgData name="Jonathan Crosby" userId="adc2a065e6846e2a" providerId="LiveId" clId="{0C85A38A-8542-4963-8DD4-32FFC25BF1E5}" dt="2021-07-07T15:13:20.828" v="9235" actId="14100"/>
          <ac:picMkLst>
            <pc:docMk/>
            <pc:sldMk cId="3200732508" sldId="5919"/>
            <ac:picMk id="2052" creationId="{06C3A595-59EC-4D91-9072-018A09FB0BFA}"/>
          </ac:picMkLst>
        </pc:picChg>
      </pc:sldChg>
      <pc:sldChg chg="add del">
        <pc:chgData name="Jonathan Crosby" userId="adc2a065e6846e2a" providerId="LiveId" clId="{0C85A38A-8542-4963-8DD4-32FFC25BF1E5}" dt="2021-07-07T15:02:55.100" v="9088"/>
        <pc:sldMkLst>
          <pc:docMk/>
          <pc:sldMk cId="4085459255" sldId="5919"/>
        </pc:sldMkLst>
      </pc:sldChg>
      <pc:sldChg chg="addSp modSp new">
        <pc:chgData name="Jonathan Crosby" userId="adc2a065e6846e2a" providerId="LiveId" clId="{0C85A38A-8542-4963-8DD4-32FFC25BF1E5}" dt="2021-07-07T15:12:14.561" v="9179" actId="14100"/>
        <pc:sldMkLst>
          <pc:docMk/>
          <pc:sldMk cId="2442025301" sldId="5920"/>
        </pc:sldMkLst>
        <pc:picChg chg="add mod">
          <ac:chgData name="Jonathan Crosby" userId="adc2a065e6846e2a" providerId="LiveId" clId="{0C85A38A-8542-4963-8DD4-32FFC25BF1E5}" dt="2021-07-07T15:12:14.561" v="9179" actId="14100"/>
          <ac:picMkLst>
            <pc:docMk/>
            <pc:sldMk cId="2442025301" sldId="5920"/>
            <ac:picMk id="3074" creationId="{E48C3976-6204-49B3-A010-8248352FCD46}"/>
          </ac:picMkLst>
        </pc:picChg>
      </pc:sldChg>
      <pc:sldChg chg="addSp modSp new">
        <pc:chgData name="Jonathan Crosby" userId="adc2a065e6846e2a" providerId="LiveId" clId="{0C85A38A-8542-4963-8DD4-32FFC25BF1E5}" dt="2021-07-07T15:14:39.448" v="9291" actId="14100"/>
        <pc:sldMkLst>
          <pc:docMk/>
          <pc:sldMk cId="900325998" sldId="5921"/>
        </pc:sldMkLst>
        <pc:picChg chg="add mod">
          <ac:chgData name="Jonathan Crosby" userId="adc2a065e6846e2a" providerId="LiveId" clId="{0C85A38A-8542-4963-8DD4-32FFC25BF1E5}" dt="2021-07-07T15:14:39.448" v="9291" actId="14100"/>
          <ac:picMkLst>
            <pc:docMk/>
            <pc:sldMk cId="900325998" sldId="5921"/>
            <ac:picMk id="4098" creationId="{93ED5903-441F-4642-9777-C99C17CDB849}"/>
          </ac:picMkLst>
        </pc:picChg>
      </pc:sldChg>
      <pc:sldChg chg="addSp modSp new">
        <pc:chgData name="Jonathan Crosby" userId="adc2a065e6846e2a" providerId="LiveId" clId="{0C85A38A-8542-4963-8DD4-32FFC25BF1E5}" dt="2021-07-07T15:17:10.904" v="9347" actId="14100"/>
        <pc:sldMkLst>
          <pc:docMk/>
          <pc:sldMk cId="740842889" sldId="5922"/>
        </pc:sldMkLst>
        <pc:picChg chg="add mod">
          <ac:chgData name="Jonathan Crosby" userId="adc2a065e6846e2a" providerId="LiveId" clId="{0C85A38A-8542-4963-8DD4-32FFC25BF1E5}" dt="2021-07-07T15:17:10.904" v="9347" actId="14100"/>
          <ac:picMkLst>
            <pc:docMk/>
            <pc:sldMk cId="740842889" sldId="5922"/>
            <ac:picMk id="5122" creationId="{C8CD8E7E-91D8-4533-9372-E3ACC80ADA96}"/>
          </ac:picMkLst>
        </pc:picChg>
      </pc:sldChg>
      <pc:sldChg chg="addSp modSp new">
        <pc:chgData name="Jonathan Crosby" userId="adc2a065e6846e2a" providerId="LiveId" clId="{0C85A38A-8542-4963-8DD4-32FFC25BF1E5}" dt="2021-07-07T15:17:53.291" v="9407" actId="14100"/>
        <pc:sldMkLst>
          <pc:docMk/>
          <pc:sldMk cId="3921709077" sldId="5923"/>
        </pc:sldMkLst>
        <pc:picChg chg="add mod">
          <ac:chgData name="Jonathan Crosby" userId="adc2a065e6846e2a" providerId="LiveId" clId="{0C85A38A-8542-4963-8DD4-32FFC25BF1E5}" dt="2021-07-07T15:17:53.291" v="9407" actId="14100"/>
          <ac:picMkLst>
            <pc:docMk/>
            <pc:sldMk cId="3921709077" sldId="5923"/>
            <ac:picMk id="6146" creationId="{8A1C5DCB-B9B4-402C-99C7-1AC28F84A016}"/>
          </ac:picMkLst>
        </pc:picChg>
      </pc:sldChg>
      <pc:sldChg chg="addSp modSp new">
        <pc:chgData name="Jonathan Crosby" userId="adc2a065e6846e2a" providerId="LiveId" clId="{0C85A38A-8542-4963-8DD4-32FFC25BF1E5}" dt="2021-07-07T15:19:18.364" v="9467" actId="14100"/>
        <pc:sldMkLst>
          <pc:docMk/>
          <pc:sldMk cId="1160214312" sldId="5924"/>
        </pc:sldMkLst>
        <pc:picChg chg="add mod">
          <ac:chgData name="Jonathan Crosby" userId="adc2a065e6846e2a" providerId="LiveId" clId="{0C85A38A-8542-4963-8DD4-32FFC25BF1E5}" dt="2021-07-07T15:19:18.364" v="9467" actId="14100"/>
          <ac:picMkLst>
            <pc:docMk/>
            <pc:sldMk cId="1160214312" sldId="5924"/>
            <ac:picMk id="7170" creationId="{A2E2B1A4-7406-48D4-9C39-8BD85928BFB2}"/>
          </ac:picMkLst>
        </pc:picChg>
      </pc:sldChg>
      <pc:sldChg chg="addSp modSp new">
        <pc:chgData name="Jonathan Crosby" userId="adc2a065e6846e2a" providerId="LiveId" clId="{0C85A38A-8542-4963-8DD4-32FFC25BF1E5}" dt="2021-07-07T15:20:07.594" v="9525" actId="14100"/>
        <pc:sldMkLst>
          <pc:docMk/>
          <pc:sldMk cId="2991683082" sldId="5925"/>
        </pc:sldMkLst>
        <pc:picChg chg="add mod">
          <ac:chgData name="Jonathan Crosby" userId="adc2a065e6846e2a" providerId="LiveId" clId="{0C85A38A-8542-4963-8DD4-32FFC25BF1E5}" dt="2021-07-07T15:20:07.594" v="9525" actId="14100"/>
          <ac:picMkLst>
            <pc:docMk/>
            <pc:sldMk cId="2991683082" sldId="5925"/>
            <ac:picMk id="8194" creationId="{3385EC66-DC8E-4877-8387-EFD306B7E751}"/>
          </ac:picMkLst>
        </pc:picChg>
      </pc:sldChg>
      <pc:sldChg chg="addSp modSp new">
        <pc:chgData name="Jonathan Crosby" userId="adc2a065e6846e2a" providerId="LiveId" clId="{0C85A38A-8542-4963-8DD4-32FFC25BF1E5}" dt="2021-07-07T15:20:27.984" v="9579" actId="14100"/>
        <pc:sldMkLst>
          <pc:docMk/>
          <pc:sldMk cId="1121374170" sldId="5926"/>
        </pc:sldMkLst>
        <pc:picChg chg="add mod">
          <ac:chgData name="Jonathan Crosby" userId="adc2a065e6846e2a" providerId="LiveId" clId="{0C85A38A-8542-4963-8DD4-32FFC25BF1E5}" dt="2021-07-07T15:20:27.984" v="9579" actId="14100"/>
          <ac:picMkLst>
            <pc:docMk/>
            <pc:sldMk cId="1121374170" sldId="5926"/>
            <ac:picMk id="9218" creationId="{2C4168D7-6BC0-4219-A98E-E0EA01F241D7}"/>
          </ac:picMkLst>
        </pc:picChg>
      </pc:sldChg>
      <pc:sldChg chg="add">
        <pc:chgData name="Jonathan Crosby" userId="adc2a065e6846e2a" providerId="LiveId" clId="{0C85A38A-8542-4963-8DD4-32FFC25BF1E5}" dt="2021-07-07T15:24:06.948" v="9580"/>
        <pc:sldMkLst>
          <pc:docMk/>
          <pc:sldMk cId="2349283856" sldId="5927"/>
        </pc:sldMkLst>
      </pc:sldChg>
      <pc:sldChg chg="add">
        <pc:chgData name="Jonathan Crosby" userId="adc2a065e6846e2a" providerId="LiveId" clId="{0C85A38A-8542-4963-8DD4-32FFC25BF1E5}" dt="2021-07-07T15:24:20.305" v="9581"/>
        <pc:sldMkLst>
          <pc:docMk/>
          <pc:sldMk cId="2208223855" sldId="5928"/>
        </pc:sldMkLst>
      </pc:sldChg>
      <pc:sldChg chg="modSp add mod">
        <pc:chgData name="Jonathan Crosby" userId="adc2a065e6846e2a" providerId="LiveId" clId="{0C85A38A-8542-4963-8DD4-32FFC25BF1E5}" dt="2021-07-07T15:35:54.359" v="9659" actId="6549"/>
        <pc:sldMkLst>
          <pc:docMk/>
          <pc:sldMk cId="1159566888" sldId="5929"/>
        </pc:sldMkLst>
        <pc:spChg chg="mod">
          <ac:chgData name="Jonathan Crosby" userId="adc2a065e6846e2a" providerId="LiveId" clId="{0C85A38A-8542-4963-8DD4-32FFC25BF1E5}" dt="2021-07-07T15:35:54.359" v="9659" actId="6549"/>
          <ac:spMkLst>
            <pc:docMk/>
            <pc:sldMk cId="1159566888" sldId="5929"/>
            <ac:spMk id="2" creationId="{00000000-0000-0000-0000-000000000000}"/>
          </ac:spMkLst>
        </pc:spChg>
      </pc:sldChg>
      <pc:sldChg chg="modSp add mod">
        <pc:chgData name="Jonathan Crosby" userId="adc2a065e6846e2a" providerId="LiveId" clId="{0C85A38A-8542-4963-8DD4-32FFC25BF1E5}" dt="2021-07-07T15:38:18.320" v="9709" actId="6549"/>
        <pc:sldMkLst>
          <pc:docMk/>
          <pc:sldMk cId="4160899605" sldId="5930"/>
        </pc:sldMkLst>
        <pc:spChg chg="mod">
          <ac:chgData name="Jonathan Crosby" userId="adc2a065e6846e2a" providerId="LiveId" clId="{0C85A38A-8542-4963-8DD4-32FFC25BF1E5}" dt="2021-07-07T15:38:18.320" v="9709" actId="6549"/>
          <ac:spMkLst>
            <pc:docMk/>
            <pc:sldMk cId="4160899605" sldId="5930"/>
            <ac:spMk id="2" creationId="{00000000-0000-0000-0000-000000000000}"/>
          </ac:spMkLst>
        </pc:spChg>
      </pc:sldChg>
      <pc:sldChg chg="modSp add mod">
        <pc:chgData name="Jonathan Crosby" userId="adc2a065e6846e2a" providerId="LiveId" clId="{0C85A38A-8542-4963-8DD4-32FFC25BF1E5}" dt="2021-07-07T15:39:24.375" v="9735" actId="6549"/>
        <pc:sldMkLst>
          <pc:docMk/>
          <pc:sldMk cId="2811252721" sldId="5931"/>
        </pc:sldMkLst>
        <pc:spChg chg="mod">
          <ac:chgData name="Jonathan Crosby" userId="adc2a065e6846e2a" providerId="LiveId" clId="{0C85A38A-8542-4963-8DD4-32FFC25BF1E5}" dt="2021-07-07T15:39:24.375" v="9735" actId="6549"/>
          <ac:spMkLst>
            <pc:docMk/>
            <pc:sldMk cId="2811252721" sldId="5931"/>
            <ac:spMk id="2" creationId="{00000000-0000-0000-0000-000000000000}"/>
          </ac:spMkLst>
        </pc:spChg>
      </pc:sldChg>
      <pc:sldChg chg="modSp add mod">
        <pc:chgData name="Jonathan Crosby" userId="adc2a065e6846e2a" providerId="LiveId" clId="{0C85A38A-8542-4963-8DD4-32FFC25BF1E5}" dt="2021-07-07T15:40:49.750" v="9837" actId="20577"/>
        <pc:sldMkLst>
          <pc:docMk/>
          <pc:sldMk cId="3371459904" sldId="5932"/>
        </pc:sldMkLst>
        <pc:spChg chg="mod">
          <ac:chgData name="Jonathan Crosby" userId="adc2a065e6846e2a" providerId="LiveId" clId="{0C85A38A-8542-4963-8DD4-32FFC25BF1E5}" dt="2021-07-07T15:40:49.750" v="9837" actId="20577"/>
          <ac:spMkLst>
            <pc:docMk/>
            <pc:sldMk cId="3371459904" sldId="5932"/>
            <ac:spMk id="2" creationId="{00000000-0000-0000-0000-000000000000}"/>
          </ac:spMkLst>
        </pc:spChg>
      </pc:sldChg>
      <pc:sldChg chg="modSp add mod">
        <pc:chgData name="Jonathan Crosby" userId="adc2a065e6846e2a" providerId="LiveId" clId="{0C85A38A-8542-4963-8DD4-32FFC25BF1E5}" dt="2021-07-07T15:43:05.591" v="9892" actId="6549"/>
        <pc:sldMkLst>
          <pc:docMk/>
          <pc:sldMk cId="492951694" sldId="5933"/>
        </pc:sldMkLst>
        <pc:spChg chg="mod">
          <ac:chgData name="Jonathan Crosby" userId="adc2a065e6846e2a" providerId="LiveId" clId="{0C85A38A-8542-4963-8DD4-32FFC25BF1E5}" dt="2021-07-07T15:43:05.591" v="9892" actId="6549"/>
          <ac:spMkLst>
            <pc:docMk/>
            <pc:sldMk cId="492951694" sldId="5933"/>
            <ac:spMk id="2" creationId="{00000000-0000-0000-0000-000000000000}"/>
          </ac:spMkLst>
        </pc:spChg>
      </pc:sldChg>
      <pc:sldChg chg="modSp add mod">
        <pc:chgData name="Jonathan Crosby" userId="adc2a065e6846e2a" providerId="LiveId" clId="{0C85A38A-8542-4963-8DD4-32FFC25BF1E5}" dt="2021-07-07T15:45:35.544" v="9946" actId="20577"/>
        <pc:sldMkLst>
          <pc:docMk/>
          <pc:sldMk cId="1870935685" sldId="5934"/>
        </pc:sldMkLst>
        <pc:spChg chg="mod">
          <ac:chgData name="Jonathan Crosby" userId="adc2a065e6846e2a" providerId="LiveId" clId="{0C85A38A-8542-4963-8DD4-32FFC25BF1E5}" dt="2021-07-07T15:45:35.544" v="9946" actId="20577"/>
          <ac:spMkLst>
            <pc:docMk/>
            <pc:sldMk cId="1870935685" sldId="5934"/>
            <ac:spMk id="2" creationId="{00000000-0000-0000-0000-000000000000}"/>
          </ac:spMkLst>
        </pc:spChg>
      </pc:sldChg>
      <pc:sldChg chg="modSp add mod">
        <pc:chgData name="Jonathan Crosby" userId="adc2a065e6846e2a" providerId="LiveId" clId="{0C85A38A-8542-4963-8DD4-32FFC25BF1E5}" dt="2021-07-07T15:49:17.085" v="9958" actId="20577"/>
        <pc:sldMkLst>
          <pc:docMk/>
          <pc:sldMk cId="2145836655" sldId="5935"/>
        </pc:sldMkLst>
        <pc:spChg chg="mod">
          <ac:chgData name="Jonathan Crosby" userId="adc2a065e6846e2a" providerId="LiveId" clId="{0C85A38A-8542-4963-8DD4-32FFC25BF1E5}" dt="2021-07-07T15:49:17.085" v="9958" actId="20577"/>
          <ac:spMkLst>
            <pc:docMk/>
            <pc:sldMk cId="2145836655" sldId="5935"/>
            <ac:spMk id="2" creationId="{00000000-0000-0000-0000-000000000000}"/>
          </ac:spMkLst>
        </pc:spChg>
      </pc:sldChg>
      <pc:sldChg chg="modSp add mod">
        <pc:chgData name="Jonathan Crosby" userId="adc2a065e6846e2a" providerId="LiveId" clId="{0C85A38A-8542-4963-8DD4-32FFC25BF1E5}" dt="2021-07-07T15:50:32.285" v="10054" actId="20577"/>
        <pc:sldMkLst>
          <pc:docMk/>
          <pc:sldMk cId="4209166488" sldId="5936"/>
        </pc:sldMkLst>
        <pc:spChg chg="mod">
          <ac:chgData name="Jonathan Crosby" userId="adc2a065e6846e2a" providerId="LiveId" clId="{0C85A38A-8542-4963-8DD4-32FFC25BF1E5}" dt="2021-07-07T15:50:32.285" v="10054" actId="20577"/>
          <ac:spMkLst>
            <pc:docMk/>
            <pc:sldMk cId="4209166488" sldId="5936"/>
            <ac:spMk id="2" creationId="{00000000-0000-0000-0000-000000000000}"/>
          </ac:spMkLst>
        </pc:spChg>
      </pc:sldChg>
      <pc:sldChg chg="modSp add mod">
        <pc:chgData name="Jonathan Crosby" userId="adc2a065e6846e2a" providerId="LiveId" clId="{0C85A38A-8542-4963-8DD4-32FFC25BF1E5}" dt="2021-07-07T15:52:03.438" v="10085" actId="6549"/>
        <pc:sldMkLst>
          <pc:docMk/>
          <pc:sldMk cId="844758337" sldId="5937"/>
        </pc:sldMkLst>
        <pc:spChg chg="mod">
          <ac:chgData name="Jonathan Crosby" userId="adc2a065e6846e2a" providerId="LiveId" clId="{0C85A38A-8542-4963-8DD4-32FFC25BF1E5}" dt="2021-07-07T15:52:03.438" v="10085" actId="6549"/>
          <ac:spMkLst>
            <pc:docMk/>
            <pc:sldMk cId="844758337" sldId="5937"/>
            <ac:spMk id="2" creationId="{00000000-0000-0000-0000-000000000000}"/>
          </ac:spMkLst>
        </pc:spChg>
      </pc:sldChg>
      <pc:sldChg chg="modSp add mod">
        <pc:chgData name="Jonathan Crosby" userId="adc2a065e6846e2a" providerId="LiveId" clId="{0C85A38A-8542-4963-8DD4-32FFC25BF1E5}" dt="2021-07-07T15:55:19.015" v="10112" actId="6549"/>
        <pc:sldMkLst>
          <pc:docMk/>
          <pc:sldMk cId="3043016834" sldId="5938"/>
        </pc:sldMkLst>
        <pc:spChg chg="mod">
          <ac:chgData name="Jonathan Crosby" userId="adc2a065e6846e2a" providerId="LiveId" clId="{0C85A38A-8542-4963-8DD4-32FFC25BF1E5}" dt="2021-07-07T15:55:19.015" v="10112" actId="6549"/>
          <ac:spMkLst>
            <pc:docMk/>
            <pc:sldMk cId="3043016834" sldId="5938"/>
            <ac:spMk id="2" creationId="{00000000-0000-0000-0000-000000000000}"/>
          </ac:spMkLst>
        </pc:spChg>
      </pc:sldChg>
      <pc:sldChg chg="modSp add mod">
        <pc:chgData name="Jonathan Crosby" userId="adc2a065e6846e2a" providerId="LiveId" clId="{0C85A38A-8542-4963-8DD4-32FFC25BF1E5}" dt="2021-07-09T17:00:50.115" v="20432" actId="692"/>
        <pc:sldMkLst>
          <pc:docMk/>
          <pc:sldMk cId="1109324539" sldId="5939"/>
        </pc:sldMkLst>
        <pc:spChg chg="mod">
          <ac:chgData name="Jonathan Crosby" userId="adc2a065e6846e2a" providerId="LiveId" clId="{0C85A38A-8542-4963-8DD4-32FFC25BF1E5}" dt="2021-07-09T17:00:50.115" v="20432" actId="692"/>
          <ac:spMkLst>
            <pc:docMk/>
            <pc:sldMk cId="1109324539" sldId="5939"/>
            <ac:spMk id="2" creationId="{00000000-0000-0000-0000-000000000000}"/>
          </ac:spMkLst>
        </pc:spChg>
      </pc:sldChg>
      <pc:sldChg chg="modSp add mod">
        <pc:chgData name="Jonathan Crosby" userId="adc2a065e6846e2a" providerId="LiveId" clId="{0C85A38A-8542-4963-8DD4-32FFC25BF1E5}" dt="2021-07-09T17:01:08.232" v="20440" actId="692"/>
        <pc:sldMkLst>
          <pc:docMk/>
          <pc:sldMk cId="3340445036" sldId="5940"/>
        </pc:sldMkLst>
        <pc:spChg chg="mod">
          <ac:chgData name="Jonathan Crosby" userId="adc2a065e6846e2a" providerId="LiveId" clId="{0C85A38A-8542-4963-8DD4-32FFC25BF1E5}" dt="2021-07-09T17:01:08.232" v="20440" actId="692"/>
          <ac:spMkLst>
            <pc:docMk/>
            <pc:sldMk cId="3340445036" sldId="5940"/>
            <ac:spMk id="2" creationId="{00000000-0000-0000-0000-000000000000}"/>
          </ac:spMkLst>
        </pc:spChg>
      </pc:sldChg>
      <pc:sldChg chg="modSp add mod">
        <pc:chgData name="Jonathan Crosby" userId="adc2a065e6846e2a" providerId="LiveId" clId="{0C85A38A-8542-4963-8DD4-32FFC25BF1E5}" dt="2021-07-09T17:01:24.601" v="20448" actId="692"/>
        <pc:sldMkLst>
          <pc:docMk/>
          <pc:sldMk cId="1224737406" sldId="5941"/>
        </pc:sldMkLst>
        <pc:spChg chg="mod">
          <ac:chgData name="Jonathan Crosby" userId="adc2a065e6846e2a" providerId="LiveId" clId="{0C85A38A-8542-4963-8DD4-32FFC25BF1E5}" dt="2021-07-09T17:01:24.601" v="20448" actId="692"/>
          <ac:spMkLst>
            <pc:docMk/>
            <pc:sldMk cId="1224737406" sldId="5941"/>
            <ac:spMk id="2" creationId="{00000000-0000-0000-0000-000000000000}"/>
          </ac:spMkLst>
        </pc:spChg>
      </pc:sldChg>
      <pc:sldChg chg="modSp add mod">
        <pc:chgData name="Jonathan Crosby" userId="adc2a065e6846e2a" providerId="LiveId" clId="{0C85A38A-8542-4963-8DD4-32FFC25BF1E5}" dt="2021-07-15T17:35:30.413" v="28586" actId="6549"/>
        <pc:sldMkLst>
          <pc:docMk/>
          <pc:sldMk cId="1433986683" sldId="5942"/>
        </pc:sldMkLst>
        <pc:spChg chg="mod">
          <ac:chgData name="Jonathan Crosby" userId="adc2a065e6846e2a" providerId="LiveId" clId="{0C85A38A-8542-4963-8DD4-32FFC25BF1E5}" dt="2021-07-15T17:35:30.413" v="28586" actId="6549"/>
          <ac:spMkLst>
            <pc:docMk/>
            <pc:sldMk cId="1433986683" sldId="5942"/>
            <ac:spMk id="2" creationId="{00000000-0000-0000-0000-000000000000}"/>
          </ac:spMkLst>
        </pc:spChg>
      </pc:sldChg>
      <pc:sldChg chg="modSp add mod">
        <pc:chgData name="Jonathan Crosby" userId="adc2a065e6846e2a" providerId="LiveId" clId="{0C85A38A-8542-4963-8DD4-32FFC25BF1E5}" dt="2021-07-15T17:55:27.114" v="28944" actId="6549"/>
        <pc:sldMkLst>
          <pc:docMk/>
          <pc:sldMk cId="172172064" sldId="5943"/>
        </pc:sldMkLst>
        <pc:spChg chg="mod">
          <ac:chgData name="Jonathan Crosby" userId="adc2a065e6846e2a" providerId="LiveId" clId="{0C85A38A-8542-4963-8DD4-32FFC25BF1E5}" dt="2021-07-15T17:55:27.114" v="28944" actId="6549"/>
          <ac:spMkLst>
            <pc:docMk/>
            <pc:sldMk cId="172172064" sldId="5943"/>
            <ac:spMk id="2" creationId="{00000000-0000-0000-0000-000000000000}"/>
          </ac:spMkLst>
        </pc:spChg>
      </pc:sldChg>
      <pc:sldChg chg="modSp add mod">
        <pc:chgData name="Jonathan Crosby" userId="adc2a065e6846e2a" providerId="LiveId" clId="{0C85A38A-8542-4963-8DD4-32FFC25BF1E5}" dt="2021-07-07T16:08:04.708" v="10460" actId="6549"/>
        <pc:sldMkLst>
          <pc:docMk/>
          <pc:sldMk cId="2807820832" sldId="5944"/>
        </pc:sldMkLst>
        <pc:spChg chg="mod">
          <ac:chgData name="Jonathan Crosby" userId="adc2a065e6846e2a" providerId="LiveId" clId="{0C85A38A-8542-4963-8DD4-32FFC25BF1E5}" dt="2021-07-07T16:08:04.708" v="10460" actId="6549"/>
          <ac:spMkLst>
            <pc:docMk/>
            <pc:sldMk cId="2807820832" sldId="5944"/>
            <ac:spMk id="2" creationId="{00000000-0000-0000-0000-000000000000}"/>
          </ac:spMkLst>
        </pc:spChg>
      </pc:sldChg>
      <pc:sldChg chg="modSp add mod">
        <pc:chgData name="Jonathan Crosby" userId="adc2a065e6846e2a" providerId="LiveId" clId="{0C85A38A-8542-4963-8DD4-32FFC25BF1E5}" dt="2021-07-07T16:26:22.412" v="11374" actId="255"/>
        <pc:sldMkLst>
          <pc:docMk/>
          <pc:sldMk cId="998491399" sldId="5945"/>
        </pc:sldMkLst>
        <pc:spChg chg="mod">
          <ac:chgData name="Jonathan Crosby" userId="adc2a065e6846e2a" providerId="LiveId" clId="{0C85A38A-8542-4963-8DD4-32FFC25BF1E5}" dt="2021-07-07T16:26:22.412" v="11374" actId="255"/>
          <ac:spMkLst>
            <pc:docMk/>
            <pc:sldMk cId="998491399" sldId="5945"/>
            <ac:spMk id="2" creationId="{00000000-0000-0000-0000-000000000000}"/>
          </ac:spMkLst>
        </pc:spChg>
      </pc:sldChg>
      <pc:sldChg chg="modSp add mod">
        <pc:chgData name="Jonathan Crosby" userId="adc2a065e6846e2a" providerId="LiveId" clId="{0C85A38A-8542-4963-8DD4-32FFC25BF1E5}" dt="2021-07-09T23:43:30.912" v="24106" actId="113"/>
        <pc:sldMkLst>
          <pc:docMk/>
          <pc:sldMk cId="3514977170" sldId="5946"/>
        </pc:sldMkLst>
        <pc:spChg chg="mod">
          <ac:chgData name="Jonathan Crosby" userId="adc2a065e6846e2a" providerId="LiveId" clId="{0C85A38A-8542-4963-8DD4-32FFC25BF1E5}" dt="2021-07-09T23:43:30.912" v="24106" actId="113"/>
          <ac:spMkLst>
            <pc:docMk/>
            <pc:sldMk cId="3514977170" sldId="5946"/>
            <ac:spMk id="2" creationId="{00000000-0000-0000-0000-000000000000}"/>
          </ac:spMkLst>
        </pc:spChg>
      </pc:sldChg>
      <pc:sldChg chg="modSp add mod">
        <pc:chgData name="Jonathan Crosby" userId="adc2a065e6846e2a" providerId="LiveId" clId="{0C85A38A-8542-4963-8DD4-32FFC25BF1E5}" dt="2021-07-09T23:47:24.930" v="24203" actId="6549"/>
        <pc:sldMkLst>
          <pc:docMk/>
          <pc:sldMk cId="1070414759" sldId="5947"/>
        </pc:sldMkLst>
        <pc:spChg chg="mod">
          <ac:chgData name="Jonathan Crosby" userId="adc2a065e6846e2a" providerId="LiveId" clId="{0C85A38A-8542-4963-8DD4-32FFC25BF1E5}" dt="2021-07-09T23:47:24.930" v="24203" actId="6549"/>
          <ac:spMkLst>
            <pc:docMk/>
            <pc:sldMk cId="1070414759" sldId="5947"/>
            <ac:spMk id="2" creationId="{00000000-0000-0000-0000-000000000000}"/>
          </ac:spMkLst>
        </pc:spChg>
      </pc:sldChg>
      <pc:sldChg chg="modSp add mod">
        <pc:chgData name="Jonathan Crosby" userId="adc2a065e6846e2a" providerId="LiveId" clId="{0C85A38A-8542-4963-8DD4-32FFC25BF1E5}" dt="2021-07-07T16:16:15.485" v="10827" actId="6549"/>
        <pc:sldMkLst>
          <pc:docMk/>
          <pc:sldMk cId="1993483008" sldId="5948"/>
        </pc:sldMkLst>
        <pc:spChg chg="mod">
          <ac:chgData name="Jonathan Crosby" userId="adc2a065e6846e2a" providerId="LiveId" clId="{0C85A38A-8542-4963-8DD4-32FFC25BF1E5}" dt="2021-07-07T16:16:15.485" v="10827" actId="6549"/>
          <ac:spMkLst>
            <pc:docMk/>
            <pc:sldMk cId="1993483008" sldId="5948"/>
            <ac:spMk id="2" creationId="{00000000-0000-0000-0000-000000000000}"/>
          </ac:spMkLst>
        </pc:spChg>
      </pc:sldChg>
      <pc:sldChg chg="modSp add mod">
        <pc:chgData name="Jonathan Crosby" userId="adc2a065e6846e2a" providerId="LiveId" clId="{0C85A38A-8542-4963-8DD4-32FFC25BF1E5}" dt="2021-07-09T14:13:42.812" v="17511" actId="20577"/>
        <pc:sldMkLst>
          <pc:docMk/>
          <pc:sldMk cId="1692868158" sldId="5949"/>
        </pc:sldMkLst>
        <pc:spChg chg="mod">
          <ac:chgData name="Jonathan Crosby" userId="adc2a065e6846e2a" providerId="LiveId" clId="{0C85A38A-8542-4963-8DD4-32FFC25BF1E5}" dt="2021-07-09T14:13:42.812" v="17511" actId="20577"/>
          <ac:spMkLst>
            <pc:docMk/>
            <pc:sldMk cId="1692868158" sldId="5949"/>
            <ac:spMk id="2" creationId="{00000000-0000-0000-0000-000000000000}"/>
          </ac:spMkLst>
        </pc:spChg>
      </pc:sldChg>
      <pc:sldChg chg="modSp add mod">
        <pc:chgData name="Jonathan Crosby" userId="adc2a065e6846e2a" providerId="LiveId" clId="{0C85A38A-8542-4963-8DD4-32FFC25BF1E5}" dt="2021-07-07T22:24:56.793" v="12364" actId="6549"/>
        <pc:sldMkLst>
          <pc:docMk/>
          <pc:sldMk cId="2088172822" sldId="5950"/>
        </pc:sldMkLst>
        <pc:spChg chg="mod">
          <ac:chgData name="Jonathan Crosby" userId="adc2a065e6846e2a" providerId="LiveId" clId="{0C85A38A-8542-4963-8DD4-32FFC25BF1E5}" dt="2021-07-07T22:24:56.793" v="12364" actId="6549"/>
          <ac:spMkLst>
            <pc:docMk/>
            <pc:sldMk cId="2088172822" sldId="5950"/>
            <ac:spMk id="2" creationId="{00000000-0000-0000-0000-000000000000}"/>
          </ac:spMkLst>
        </pc:spChg>
      </pc:sldChg>
      <pc:sldChg chg="modSp add mod">
        <pc:chgData name="Jonathan Crosby" userId="adc2a065e6846e2a" providerId="LiveId" clId="{0C85A38A-8542-4963-8DD4-32FFC25BF1E5}" dt="2021-07-09T17:04:00.820" v="20568" actId="1582"/>
        <pc:sldMkLst>
          <pc:docMk/>
          <pc:sldMk cId="1599267742" sldId="5951"/>
        </pc:sldMkLst>
        <pc:spChg chg="mod">
          <ac:chgData name="Jonathan Crosby" userId="adc2a065e6846e2a" providerId="LiveId" clId="{0C85A38A-8542-4963-8DD4-32FFC25BF1E5}" dt="2021-07-09T17:04:00.820" v="20568" actId="1582"/>
          <ac:spMkLst>
            <pc:docMk/>
            <pc:sldMk cId="1599267742" sldId="5951"/>
            <ac:spMk id="2" creationId="{00000000-0000-0000-0000-000000000000}"/>
          </ac:spMkLst>
        </pc:spChg>
      </pc:sldChg>
      <pc:sldChg chg="modSp add mod">
        <pc:chgData name="Jonathan Crosby" userId="adc2a065e6846e2a" providerId="LiveId" clId="{0C85A38A-8542-4963-8DD4-32FFC25BF1E5}" dt="2021-07-07T16:25:31.965" v="11371" actId="6549"/>
        <pc:sldMkLst>
          <pc:docMk/>
          <pc:sldMk cId="2473909292" sldId="5952"/>
        </pc:sldMkLst>
        <pc:spChg chg="mod">
          <ac:chgData name="Jonathan Crosby" userId="adc2a065e6846e2a" providerId="LiveId" clId="{0C85A38A-8542-4963-8DD4-32FFC25BF1E5}" dt="2021-07-07T16:25:31.965" v="11371" actId="6549"/>
          <ac:spMkLst>
            <pc:docMk/>
            <pc:sldMk cId="2473909292" sldId="5952"/>
            <ac:spMk id="2" creationId="{00000000-0000-0000-0000-000000000000}"/>
          </ac:spMkLst>
        </pc:spChg>
      </pc:sldChg>
      <pc:sldChg chg="add del">
        <pc:chgData name="Jonathan Crosby" userId="adc2a065e6846e2a" providerId="LiveId" clId="{0C85A38A-8542-4963-8DD4-32FFC25BF1E5}" dt="2021-07-10T00:48:37.603" v="25100" actId="47"/>
        <pc:sldMkLst>
          <pc:docMk/>
          <pc:sldMk cId="2503758770" sldId="5953"/>
        </pc:sldMkLst>
      </pc:sldChg>
      <pc:sldChg chg="modSp add del mod">
        <pc:chgData name="Jonathan Crosby" userId="adc2a065e6846e2a" providerId="LiveId" clId="{0C85A38A-8542-4963-8DD4-32FFC25BF1E5}" dt="2021-07-15T18:02:53.056" v="28987" actId="47"/>
        <pc:sldMkLst>
          <pc:docMk/>
          <pc:sldMk cId="1970170076" sldId="5954"/>
        </pc:sldMkLst>
        <pc:spChg chg="mod">
          <ac:chgData name="Jonathan Crosby" userId="adc2a065e6846e2a" providerId="LiveId" clId="{0C85A38A-8542-4963-8DD4-32FFC25BF1E5}" dt="2021-07-07T16:28:35.780" v="11451" actId="6549"/>
          <ac:spMkLst>
            <pc:docMk/>
            <pc:sldMk cId="1970170076" sldId="5954"/>
            <ac:spMk id="2" creationId="{00000000-0000-0000-0000-000000000000}"/>
          </ac:spMkLst>
        </pc:spChg>
      </pc:sldChg>
      <pc:sldChg chg="modSp add mod">
        <pc:chgData name="Jonathan Crosby" userId="adc2a065e6846e2a" providerId="LiveId" clId="{0C85A38A-8542-4963-8DD4-32FFC25BF1E5}" dt="2021-07-07T16:30:38.259" v="11520" actId="20577"/>
        <pc:sldMkLst>
          <pc:docMk/>
          <pc:sldMk cId="2387394018" sldId="5955"/>
        </pc:sldMkLst>
        <pc:spChg chg="mod">
          <ac:chgData name="Jonathan Crosby" userId="adc2a065e6846e2a" providerId="LiveId" clId="{0C85A38A-8542-4963-8DD4-32FFC25BF1E5}" dt="2021-07-07T16:30:38.259" v="11520" actId="20577"/>
          <ac:spMkLst>
            <pc:docMk/>
            <pc:sldMk cId="2387394018" sldId="5955"/>
            <ac:spMk id="2" creationId="{00000000-0000-0000-0000-000000000000}"/>
          </ac:spMkLst>
        </pc:spChg>
      </pc:sldChg>
      <pc:sldChg chg="modSp add mod">
        <pc:chgData name="Jonathan Crosby" userId="adc2a065e6846e2a" providerId="LiveId" clId="{0C85A38A-8542-4963-8DD4-32FFC25BF1E5}" dt="2021-07-10T00:19:14.325" v="24695" actId="6549"/>
        <pc:sldMkLst>
          <pc:docMk/>
          <pc:sldMk cId="14744246" sldId="5956"/>
        </pc:sldMkLst>
        <pc:spChg chg="mod">
          <ac:chgData name="Jonathan Crosby" userId="adc2a065e6846e2a" providerId="LiveId" clId="{0C85A38A-8542-4963-8DD4-32FFC25BF1E5}" dt="2021-07-10T00:19:14.325" v="24695" actId="6549"/>
          <ac:spMkLst>
            <pc:docMk/>
            <pc:sldMk cId="14744246" sldId="5956"/>
            <ac:spMk id="2" creationId="{00000000-0000-0000-0000-000000000000}"/>
          </ac:spMkLst>
        </pc:spChg>
      </pc:sldChg>
      <pc:sldChg chg="modSp add del mod">
        <pc:chgData name="Jonathan Crosby" userId="adc2a065e6846e2a" providerId="LiveId" clId="{0C85A38A-8542-4963-8DD4-32FFC25BF1E5}" dt="2021-07-08T20:13:09.480" v="13097" actId="2696"/>
        <pc:sldMkLst>
          <pc:docMk/>
          <pc:sldMk cId="2118880141" sldId="5956"/>
        </pc:sldMkLst>
        <pc:spChg chg="mod">
          <ac:chgData name="Jonathan Crosby" userId="adc2a065e6846e2a" providerId="LiveId" clId="{0C85A38A-8542-4963-8DD4-32FFC25BF1E5}" dt="2021-07-07T16:32:38.932" v="11612" actId="20577"/>
          <ac:spMkLst>
            <pc:docMk/>
            <pc:sldMk cId="2118880141" sldId="5956"/>
            <ac:spMk id="2" creationId="{00000000-0000-0000-0000-000000000000}"/>
          </ac:spMkLst>
        </pc:spChg>
      </pc:sldChg>
      <pc:sldChg chg="modSp add del mod">
        <pc:chgData name="Jonathan Crosby" userId="adc2a065e6846e2a" providerId="LiveId" clId="{0C85A38A-8542-4963-8DD4-32FFC25BF1E5}" dt="2021-07-08T20:13:09.480" v="13097" actId="2696"/>
        <pc:sldMkLst>
          <pc:docMk/>
          <pc:sldMk cId="1676781822" sldId="5957"/>
        </pc:sldMkLst>
        <pc:spChg chg="mod">
          <ac:chgData name="Jonathan Crosby" userId="adc2a065e6846e2a" providerId="LiveId" clId="{0C85A38A-8542-4963-8DD4-32FFC25BF1E5}" dt="2021-07-07T16:34:12.084" v="11654" actId="6549"/>
          <ac:spMkLst>
            <pc:docMk/>
            <pc:sldMk cId="1676781822" sldId="5957"/>
            <ac:spMk id="2" creationId="{00000000-0000-0000-0000-000000000000}"/>
          </ac:spMkLst>
        </pc:spChg>
      </pc:sldChg>
      <pc:sldChg chg="modSp add mod">
        <pc:chgData name="Jonathan Crosby" userId="adc2a065e6846e2a" providerId="LiveId" clId="{0C85A38A-8542-4963-8DD4-32FFC25BF1E5}" dt="2021-07-10T00:20:11.893" v="24699" actId="6549"/>
        <pc:sldMkLst>
          <pc:docMk/>
          <pc:sldMk cId="2807904744" sldId="5957"/>
        </pc:sldMkLst>
        <pc:spChg chg="mod">
          <ac:chgData name="Jonathan Crosby" userId="adc2a065e6846e2a" providerId="LiveId" clId="{0C85A38A-8542-4963-8DD4-32FFC25BF1E5}" dt="2021-07-10T00:20:11.893" v="24699" actId="6549"/>
          <ac:spMkLst>
            <pc:docMk/>
            <pc:sldMk cId="2807904744" sldId="5957"/>
            <ac:spMk id="2" creationId="{00000000-0000-0000-0000-000000000000}"/>
          </ac:spMkLst>
        </pc:spChg>
      </pc:sldChg>
      <pc:sldChg chg="modSp add del mod">
        <pc:chgData name="Jonathan Crosby" userId="adc2a065e6846e2a" providerId="LiveId" clId="{0C85A38A-8542-4963-8DD4-32FFC25BF1E5}" dt="2021-07-08T20:13:09.480" v="13097" actId="2696"/>
        <pc:sldMkLst>
          <pc:docMk/>
          <pc:sldMk cId="1085141334" sldId="5958"/>
        </pc:sldMkLst>
        <pc:spChg chg="mod">
          <ac:chgData name="Jonathan Crosby" userId="adc2a065e6846e2a" providerId="LiveId" clId="{0C85A38A-8542-4963-8DD4-32FFC25BF1E5}" dt="2021-07-07T16:36:03.940" v="11684" actId="6549"/>
          <ac:spMkLst>
            <pc:docMk/>
            <pc:sldMk cId="1085141334" sldId="5958"/>
            <ac:spMk id="2" creationId="{00000000-0000-0000-0000-000000000000}"/>
          </ac:spMkLst>
        </pc:spChg>
      </pc:sldChg>
      <pc:sldChg chg="add">
        <pc:chgData name="Jonathan Crosby" userId="adc2a065e6846e2a" providerId="LiveId" clId="{0C85A38A-8542-4963-8DD4-32FFC25BF1E5}" dt="2021-07-08T20:13:31.629" v="13098"/>
        <pc:sldMkLst>
          <pc:docMk/>
          <pc:sldMk cId="3106078644" sldId="5958"/>
        </pc:sldMkLst>
      </pc:sldChg>
      <pc:sldChg chg="modSp add del mod">
        <pc:chgData name="Jonathan Crosby" userId="adc2a065e6846e2a" providerId="LiveId" clId="{0C85A38A-8542-4963-8DD4-32FFC25BF1E5}" dt="2021-07-08T20:13:09.480" v="13097" actId="2696"/>
        <pc:sldMkLst>
          <pc:docMk/>
          <pc:sldMk cId="453697031" sldId="5959"/>
        </pc:sldMkLst>
        <pc:spChg chg="mod">
          <ac:chgData name="Jonathan Crosby" userId="adc2a065e6846e2a" providerId="LiveId" clId="{0C85A38A-8542-4963-8DD4-32FFC25BF1E5}" dt="2021-07-07T16:37:11.164" v="11713" actId="6549"/>
          <ac:spMkLst>
            <pc:docMk/>
            <pc:sldMk cId="453697031" sldId="5959"/>
            <ac:spMk id="2" creationId="{00000000-0000-0000-0000-000000000000}"/>
          </ac:spMkLst>
        </pc:spChg>
      </pc:sldChg>
      <pc:sldChg chg="add">
        <pc:chgData name="Jonathan Crosby" userId="adc2a065e6846e2a" providerId="LiveId" clId="{0C85A38A-8542-4963-8DD4-32FFC25BF1E5}" dt="2021-07-08T20:13:31.629" v="13098"/>
        <pc:sldMkLst>
          <pc:docMk/>
          <pc:sldMk cId="1791819229" sldId="5959"/>
        </pc:sldMkLst>
      </pc:sldChg>
      <pc:sldChg chg="modSp add mod modAnim">
        <pc:chgData name="Jonathan Crosby" userId="adc2a065e6846e2a" providerId="LiveId" clId="{0C85A38A-8542-4963-8DD4-32FFC25BF1E5}" dt="2021-07-09T23:56:57.948" v="24398"/>
        <pc:sldMkLst>
          <pc:docMk/>
          <pc:sldMk cId="20148370" sldId="5960"/>
        </pc:sldMkLst>
        <pc:spChg chg="mod">
          <ac:chgData name="Jonathan Crosby" userId="adc2a065e6846e2a" providerId="LiveId" clId="{0C85A38A-8542-4963-8DD4-32FFC25BF1E5}" dt="2021-07-09T23:56:35.076" v="24396" actId="6549"/>
          <ac:spMkLst>
            <pc:docMk/>
            <pc:sldMk cId="20148370" sldId="5960"/>
            <ac:spMk id="2" creationId="{00000000-0000-0000-0000-000000000000}"/>
          </ac:spMkLst>
        </pc:spChg>
      </pc:sldChg>
      <pc:sldChg chg="modSp add mod">
        <pc:chgData name="Jonathan Crosby" userId="adc2a065e6846e2a" providerId="LiveId" clId="{0C85A38A-8542-4963-8DD4-32FFC25BF1E5}" dt="2021-07-07T16:47:04.627" v="11832" actId="6549"/>
        <pc:sldMkLst>
          <pc:docMk/>
          <pc:sldMk cId="4089196001" sldId="5961"/>
        </pc:sldMkLst>
        <pc:spChg chg="mod">
          <ac:chgData name="Jonathan Crosby" userId="adc2a065e6846e2a" providerId="LiveId" clId="{0C85A38A-8542-4963-8DD4-32FFC25BF1E5}" dt="2021-07-07T16:47:04.627" v="11832" actId="6549"/>
          <ac:spMkLst>
            <pc:docMk/>
            <pc:sldMk cId="4089196001" sldId="5961"/>
            <ac:spMk id="2" creationId="{00000000-0000-0000-0000-000000000000}"/>
          </ac:spMkLst>
        </pc:spChg>
      </pc:sldChg>
      <pc:sldChg chg="modSp add mod">
        <pc:chgData name="Jonathan Crosby" userId="adc2a065e6846e2a" providerId="LiveId" clId="{0C85A38A-8542-4963-8DD4-32FFC25BF1E5}" dt="2021-07-07T16:50:11.901" v="11857" actId="6549"/>
        <pc:sldMkLst>
          <pc:docMk/>
          <pc:sldMk cId="880288297" sldId="5962"/>
        </pc:sldMkLst>
        <pc:spChg chg="mod">
          <ac:chgData name="Jonathan Crosby" userId="adc2a065e6846e2a" providerId="LiveId" clId="{0C85A38A-8542-4963-8DD4-32FFC25BF1E5}" dt="2021-07-07T16:50:11.901" v="11857" actId="6549"/>
          <ac:spMkLst>
            <pc:docMk/>
            <pc:sldMk cId="880288297" sldId="5962"/>
            <ac:spMk id="2" creationId="{00000000-0000-0000-0000-000000000000}"/>
          </ac:spMkLst>
        </pc:spChg>
      </pc:sldChg>
      <pc:sldChg chg="modSp add mod">
        <pc:chgData name="Jonathan Crosby" userId="adc2a065e6846e2a" providerId="LiveId" clId="{0C85A38A-8542-4963-8DD4-32FFC25BF1E5}" dt="2021-07-07T17:03:13.700" v="11877" actId="6549"/>
        <pc:sldMkLst>
          <pc:docMk/>
          <pc:sldMk cId="2206513598" sldId="5963"/>
        </pc:sldMkLst>
        <pc:spChg chg="mod">
          <ac:chgData name="Jonathan Crosby" userId="adc2a065e6846e2a" providerId="LiveId" clId="{0C85A38A-8542-4963-8DD4-32FFC25BF1E5}" dt="2021-07-07T17:03:13.700" v="11877" actId="6549"/>
          <ac:spMkLst>
            <pc:docMk/>
            <pc:sldMk cId="2206513598" sldId="5963"/>
            <ac:spMk id="2" creationId="{00000000-0000-0000-0000-000000000000}"/>
          </ac:spMkLst>
        </pc:spChg>
      </pc:sldChg>
      <pc:sldChg chg="modSp add del mod">
        <pc:chgData name="Jonathan Crosby" userId="adc2a065e6846e2a" providerId="LiveId" clId="{0C85A38A-8542-4963-8DD4-32FFC25BF1E5}" dt="2021-07-10T01:02:00.898" v="25182" actId="47"/>
        <pc:sldMkLst>
          <pc:docMk/>
          <pc:sldMk cId="2532341967" sldId="5964"/>
        </pc:sldMkLst>
        <pc:spChg chg="mod">
          <ac:chgData name="Jonathan Crosby" userId="adc2a065e6846e2a" providerId="LiveId" clId="{0C85A38A-8542-4963-8DD4-32FFC25BF1E5}" dt="2021-07-08T19:12:13.249" v="12489" actId="207"/>
          <ac:spMkLst>
            <pc:docMk/>
            <pc:sldMk cId="2532341967" sldId="5964"/>
            <ac:spMk id="2" creationId="{00000000-0000-0000-0000-000000000000}"/>
          </ac:spMkLst>
        </pc:spChg>
      </pc:sldChg>
      <pc:sldChg chg="modSp add">
        <pc:chgData name="Jonathan Crosby" userId="adc2a065e6846e2a" providerId="LiveId" clId="{0C85A38A-8542-4963-8DD4-32FFC25BF1E5}" dt="2021-07-08T21:39:56.896" v="15061" actId="6549"/>
        <pc:sldMkLst>
          <pc:docMk/>
          <pc:sldMk cId="2386004304" sldId="5965"/>
        </pc:sldMkLst>
        <pc:spChg chg="mod">
          <ac:chgData name="Jonathan Crosby" userId="adc2a065e6846e2a" providerId="LiveId" clId="{0C85A38A-8542-4963-8DD4-32FFC25BF1E5}" dt="2021-07-08T21:39:56.896" v="15061" actId="6549"/>
          <ac:spMkLst>
            <pc:docMk/>
            <pc:sldMk cId="2386004304" sldId="5965"/>
            <ac:spMk id="2" creationId="{00000000-0000-0000-0000-000000000000}"/>
          </ac:spMkLst>
        </pc:spChg>
      </pc:sldChg>
      <pc:sldChg chg="modSp add del mod">
        <pc:chgData name="Jonathan Crosby" userId="adc2a065e6846e2a" providerId="LiveId" clId="{0C85A38A-8542-4963-8DD4-32FFC25BF1E5}" dt="2021-07-10T00:57:36.234" v="25119" actId="47"/>
        <pc:sldMkLst>
          <pc:docMk/>
          <pc:sldMk cId="422944185" sldId="5966"/>
        </pc:sldMkLst>
        <pc:spChg chg="mod">
          <ac:chgData name="Jonathan Crosby" userId="adc2a065e6846e2a" providerId="LiveId" clId="{0C85A38A-8542-4963-8DD4-32FFC25BF1E5}" dt="2021-07-08T19:15:49.737" v="12690" actId="207"/>
          <ac:spMkLst>
            <pc:docMk/>
            <pc:sldMk cId="422944185" sldId="5966"/>
            <ac:spMk id="2" creationId="{C8A27470-9262-45E5-9E9D-0D711EEE0E41}"/>
          </ac:spMkLst>
        </pc:spChg>
      </pc:sldChg>
      <pc:sldChg chg="addSp delSp modSp add mod addCm delCm">
        <pc:chgData name="Jonathan Crosby" userId="adc2a065e6846e2a" providerId="LiveId" clId="{0C85A38A-8542-4963-8DD4-32FFC25BF1E5}" dt="2021-07-08T23:02:29.146" v="17107" actId="6549"/>
        <pc:sldMkLst>
          <pc:docMk/>
          <pc:sldMk cId="4015786334" sldId="5967"/>
        </pc:sldMkLst>
        <pc:spChg chg="add mod">
          <ac:chgData name="Jonathan Crosby" userId="adc2a065e6846e2a" providerId="LiveId" clId="{0C85A38A-8542-4963-8DD4-32FFC25BF1E5}" dt="2021-07-08T23:02:29.146" v="17107" actId="6549"/>
          <ac:spMkLst>
            <pc:docMk/>
            <pc:sldMk cId="4015786334" sldId="5967"/>
            <ac:spMk id="2" creationId="{7D3D8258-4108-4888-B2ED-2C4982560765}"/>
          </ac:spMkLst>
        </pc:spChg>
        <pc:spChg chg="add del mod">
          <ac:chgData name="Jonathan Crosby" userId="adc2a065e6846e2a" providerId="LiveId" clId="{0C85A38A-8542-4963-8DD4-32FFC25BF1E5}" dt="2021-07-08T19:19:51.186" v="12709"/>
          <ac:spMkLst>
            <pc:docMk/>
            <pc:sldMk cId="4015786334" sldId="5967"/>
            <ac:spMk id="3" creationId="{6336DB2D-5324-43BF-8106-96C23CFFC04A}"/>
          </ac:spMkLst>
        </pc:spChg>
        <pc:spChg chg="add del mod">
          <ac:chgData name="Jonathan Crosby" userId="adc2a065e6846e2a" providerId="LiveId" clId="{0C85A38A-8542-4963-8DD4-32FFC25BF1E5}" dt="2021-07-08T19:27:46.941" v="12841"/>
          <ac:spMkLst>
            <pc:docMk/>
            <pc:sldMk cId="4015786334" sldId="5967"/>
            <ac:spMk id="4" creationId="{8AF230E3-DC05-4D5D-9E93-550A38CEB7CB}"/>
          </ac:spMkLst>
        </pc:spChg>
      </pc:sldChg>
      <pc:sldChg chg="modSp add mod">
        <pc:chgData name="Jonathan Crosby" userId="adc2a065e6846e2a" providerId="LiveId" clId="{0C85A38A-8542-4963-8DD4-32FFC25BF1E5}" dt="2021-07-08T22:58:21.617" v="16908" actId="6549"/>
        <pc:sldMkLst>
          <pc:docMk/>
          <pc:sldMk cId="657773445" sldId="5968"/>
        </pc:sldMkLst>
        <pc:spChg chg="mod">
          <ac:chgData name="Jonathan Crosby" userId="adc2a065e6846e2a" providerId="LiveId" clId="{0C85A38A-8542-4963-8DD4-32FFC25BF1E5}" dt="2021-07-08T22:58:21.617" v="16908" actId="6549"/>
          <ac:spMkLst>
            <pc:docMk/>
            <pc:sldMk cId="657773445" sldId="5968"/>
            <ac:spMk id="2" creationId="{7D3D8258-4108-4888-B2ED-2C4982560765}"/>
          </ac:spMkLst>
        </pc:spChg>
      </pc:sldChg>
      <pc:sldChg chg="modSp add mod">
        <pc:chgData name="Jonathan Crosby" userId="adc2a065e6846e2a" providerId="LiveId" clId="{0C85A38A-8542-4963-8DD4-32FFC25BF1E5}" dt="2021-07-08T19:40:08.717" v="13062" actId="20577"/>
        <pc:sldMkLst>
          <pc:docMk/>
          <pc:sldMk cId="4126862116" sldId="5969"/>
        </pc:sldMkLst>
        <pc:spChg chg="mod">
          <ac:chgData name="Jonathan Crosby" userId="adc2a065e6846e2a" providerId="LiveId" clId="{0C85A38A-8542-4963-8DD4-32FFC25BF1E5}" dt="2021-07-08T19:40:08.717" v="13062" actId="20577"/>
          <ac:spMkLst>
            <pc:docMk/>
            <pc:sldMk cId="4126862116" sldId="5969"/>
            <ac:spMk id="2" creationId="{00000000-0000-0000-0000-000000000000}"/>
          </ac:spMkLst>
        </pc:spChg>
      </pc:sldChg>
      <pc:sldChg chg="modSp add mod">
        <pc:chgData name="Jonathan Crosby" userId="adc2a065e6846e2a" providerId="LiveId" clId="{0C85A38A-8542-4963-8DD4-32FFC25BF1E5}" dt="2021-07-08T19:41:50.301" v="13096" actId="20577"/>
        <pc:sldMkLst>
          <pc:docMk/>
          <pc:sldMk cId="2433414269" sldId="5970"/>
        </pc:sldMkLst>
        <pc:spChg chg="mod">
          <ac:chgData name="Jonathan Crosby" userId="adc2a065e6846e2a" providerId="LiveId" clId="{0C85A38A-8542-4963-8DD4-32FFC25BF1E5}" dt="2021-07-08T19:41:50.301" v="13096" actId="20577"/>
          <ac:spMkLst>
            <pc:docMk/>
            <pc:sldMk cId="2433414269" sldId="5970"/>
            <ac:spMk id="2" creationId="{00000000-0000-0000-0000-000000000000}"/>
          </ac:spMkLst>
        </pc:spChg>
      </pc:sldChg>
      <pc:sldChg chg="modSp add modAnim">
        <pc:chgData name="Jonathan Crosby" userId="adc2a065e6846e2a" providerId="LiveId" clId="{0C85A38A-8542-4963-8DD4-32FFC25BF1E5}" dt="2021-07-09T16:50:42.661" v="20308"/>
        <pc:sldMkLst>
          <pc:docMk/>
          <pc:sldMk cId="721195904" sldId="5971"/>
        </pc:sldMkLst>
        <pc:spChg chg="mod">
          <ac:chgData name="Jonathan Crosby" userId="adc2a065e6846e2a" providerId="LiveId" clId="{0C85A38A-8542-4963-8DD4-32FFC25BF1E5}" dt="2021-07-08T20:17:36.733" v="13307" actId="6549"/>
          <ac:spMkLst>
            <pc:docMk/>
            <pc:sldMk cId="721195904" sldId="5971"/>
            <ac:spMk id="2" creationId="{00000000-0000-0000-0000-000000000000}"/>
          </ac:spMkLst>
        </pc:spChg>
      </pc:sldChg>
      <pc:sldChg chg="modSp add modAnim">
        <pc:chgData name="Jonathan Crosby" userId="adc2a065e6846e2a" providerId="LiveId" clId="{0C85A38A-8542-4963-8DD4-32FFC25BF1E5}" dt="2021-07-09T16:50:22.591" v="20304"/>
        <pc:sldMkLst>
          <pc:docMk/>
          <pc:sldMk cId="3258705799" sldId="5972"/>
        </pc:sldMkLst>
        <pc:spChg chg="mod">
          <ac:chgData name="Jonathan Crosby" userId="adc2a065e6846e2a" providerId="LiveId" clId="{0C85A38A-8542-4963-8DD4-32FFC25BF1E5}" dt="2021-07-08T20:18:13.686" v="13376" actId="20577"/>
          <ac:spMkLst>
            <pc:docMk/>
            <pc:sldMk cId="3258705799" sldId="5972"/>
            <ac:spMk id="2" creationId="{00000000-0000-0000-0000-000000000000}"/>
          </ac:spMkLst>
        </pc:spChg>
      </pc:sldChg>
      <pc:sldChg chg="modSp add mod">
        <pc:chgData name="Jonathan Crosby" userId="adc2a065e6846e2a" providerId="LiveId" clId="{0C85A38A-8542-4963-8DD4-32FFC25BF1E5}" dt="2021-07-08T20:43:21.449" v="13477" actId="20577"/>
        <pc:sldMkLst>
          <pc:docMk/>
          <pc:sldMk cId="3583849012" sldId="5973"/>
        </pc:sldMkLst>
        <pc:spChg chg="mod">
          <ac:chgData name="Jonathan Crosby" userId="adc2a065e6846e2a" providerId="LiveId" clId="{0C85A38A-8542-4963-8DD4-32FFC25BF1E5}" dt="2021-07-08T20:43:21.449" v="13477" actId="20577"/>
          <ac:spMkLst>
            <pc:docMk/>
            <pc:sldMk cId="3583849012" sldId="5973"/>
            <ac:spMk id="2" creationId="{00000000-0000-0000-0000-000000000000}"/>
          </ac:spMkLst>
        </pc:spChg>
      </pc:sldChg>
      <pc:sldChg chg="modSp add mod">
        <pc:chgData name="Jonathan Crosby" userId="adc2a065e6846e2a" providerId="LiveId" clId="{0C85A38A-8542-4963-8DD4-32FFC25BF1E5}" dt="2021-07-10T00:50:02.910" v="25104" actId="207"/>
        <pc:sldMkLst>
          <pc:docMk/>
          <pc:sldMk cId="1291091339" sldId="5974"/>
        </pc:sldMkLst>
        <pc:spChg chg="mod">
          <ac:chgData name="Jonathan Crosby" userId="adc2a065e6846e2a" providerId="LiveId" clId="{0C85A38A-8542-4963-8DD4-32FFC25BF1E5}" dt="2021-07-10T00:50:02.910" v="25104" actId="207"/>
          <ac:spMkLst>
            <pc:docMk/>
            <pc:sldMk cId="1291091339" sldId="5974"/>
            <ac:spMk id="2" creationId="{00000000-0000-0000-0000-000000000000}"/>
          </ac:spMkLst>
        </pc:spChg>
      </pc:sldChg>
      <pc:sldChg chg="modSp add mod">
        <pc:chgData name="Jonathan Crosby" userId="adc2a065e6846e2a" providerId="LiveId" clId="{0C85A38A-8542-4963-8DD4-32FFC25BF1E5}" dt="2021-07-08T22:56:37.789" v="16891" actId="6549"/>
        <pc:sldMkLst>
          <pc:docMk/>
          <pc:sldMk cId="1116405474" sldId="5975"/>
        </pc:sldMkLst>
        <pc:spChg chg="mod">
          <ac:chgData name="Jonathan Crosby" userId="adc2a065e6846e2a" providerId="LiveId" clId="{0C85A38A-8542-4963-8DD4-32FFC25BF1E5}" dt="2021-07-08T22:56:37.789" v="16891" actId="6549"/>
          <ac:spMkLst>
            <pc:docMk/>
            <pc:sldMk cId="1116405474" sldId="5975"/>
            <ac:spMk id="2" creationId="{00000000-0000-0000-0000-000000000000}"/>
          </ac:spMkLst>
        </pc:spChg>
      </pc:sldChg>
      <pc:sldChg chg="addSp modSp new del mod">
        <pc:chgData name="Jonathan Crosby" userId="adc2a065e6846e2a" providerId="LiveId" clId="{0C85A38A-8542-4963-8DD4-32FFC25BF1E5}" dt="2021-07-10T00:53:04.495" v="25114" actId="2696"/>
        <pc:sldMkLst>
          <pc:docMk/>
          <pc:sldMk cId="1123067577" sldId="5976"/>
        </pc:sldMkLst>
        <pc:spChg chg="add mod">
          <ac:chgData name="Jonathan Crosby" userId="adc2a065e6846e2a" providerId="LiveId" clId="{0C85A38A-8542-4963-8DD4-32FFC25BF1E5}" dt="2021-07-08T21:12:38.925" v="13921" actId="14100"/>
          <ac:spMkLst>
            <pc:docMk/>
            <pc:sldMk cId="1123067577" sldId="5976"/>
            <ac:spMk id="2" creationId="{0197AFB4-8AB4-4FEB-8974-94F8289DF059}"/>
          </ac:spMkLst>
        </pc:spChg>
        <pc:picChg chg="add mod">
          <ac:chgData name="Jonathan Crosby" userId="adc2a065e6846e2a" providerId="LiveId" clId="{0C85A38A-8542-4963-8DD4-32FFC25BF1E5}" dt="2021-07-08T20:59:24.805" v="13775" actId="14100"/>
          <ac:picMkLst>
            <pc:docMk/>
            <pc:sldMk cId="1123067577" sldId="5976"/>
            <ac:picMk id="1026" creationId="{CDF0004C-1907-46FA-B215-96EB6DA3BA8E}"/>
          </ac:picMkLst>
        </pc:picChg>
      </pc:sldChg>
      <pc:sldChg chg="modSp add mod">
        <pc:chgData name="Jonathan Crosby" userId="adc2a065e6846e2a" providerId="LiveId" clId="{0C85A38A-8542-4963-8DD4-32FFC25BF1E5}" dt="2021-07-10T00:54:14.116" v="25116" actId="207"/>
        <pc:sldMkLst>
          <pc:docMk/>
          <pc:sldMk cId="1785544732" sldId="5976"/>
        </pc:sldMkLst>
        <pc:spChg chg="mod">
          <ac:chgData name="Jonathan Crosby" userId="adc2a065e6846e2a" providerId="LiveId" clId="{0C85A38A-8542-4963-8DD4-32FFC25BF1E5}" dt="2021-07-10T00:54:14.116" v="25116" actId="207"/>
          <ac:spMkLst>
            <pc:docMk/>
            <pc:sldMk cId="1785544732" sldId="5976"/>
            <ac:spMk id="2" creationId="{0197AFB4-8AB4-4FEB-8974-94F8289DF059}"/>
          </ac:spMkLst>
        </pc:spChg>
      </pc:sldChg>
      <pc:sldChg chg="addSp delSp new del">
        <pc:chgData name="Jonathan Crosby" userId="adc2a065e6846e2a" providerId="LiveId" clId="{0C85A38A-8542-4963-8DD4-32FFC25BF1E5}" dt="2021-07-09T18:15:09.032" v="23070" actId="47"/>
        <pc:sldMkLst>
          <pc:docMk/>
          <pc:sldMk cId="3439477869" sldId="5977"/>
        </pc:sldMkLst>
        <pc:picChg chg="add del">
          <ac:chgData name="Jonathan Crosby" userId="adc2a065e6846e2a" providerId="LiveId" clId="{0C85A38A-8542-4963-8DD4-32FFC25BF1E5}" dt="2021-07-08T20:58:35.551" v="13773" actId="478"/>
          <ac:picMkLst>
            <pc:docMk/>
            <pc:sldMk cId="3439477869" sldId="5977"/>
            <ac:picMk id="2050" creationId="{9D37BC8F-0D25-4670-9AAB-25AF801279D7}"/>
          </ac:picMkLst>
        </pc:picChg>
      </pc:sldChg>
      <pc:sldChg chg="delSp modSp add del mod">
        <pc:chgData name="Jonathan Crosby" userId="adc2a065e6846e2a" providerId="LiveId" clId="{0C85A38A-8542-4963-8DD4-32FFC25BF1E5}" dt="2021-07-10T00:53:04.495" v="25114" actId="2696"/>
        <pc:sldMkLst>
          <pc:docMk/>
          <pc:sldMk cId="520790885" sldId="5978"/>
        </pc:sldMkLst>
        <pc:spChg chg="del mod">
          <ac:chgData name="Jonathan Crosby" userId="adc2a065e6846e2a" providerId="LiveId" clId="{0C85A38A-8542-4963-8DD4-32FFC25BF1E5}" dt="2021-07-08T21:06:01.101" v="13892" actId="21"/>
          <ac:spMkLst>
            <pc:docMk/>
            <pc:sldMk cId="520790885" sldId="5978"/>
            <ac:spMk id="2" creationId="{0197AFB4-8AB4-4FEB-8974-94F8289DF059}"/>
          </ac:spMkLst>
        </pc:spChg>
      </pc:sldChg>
      <pc:sldChg chg="add">
        <pc:chgData name="Jonathan Crosby" userId="adc2a065e6846e2a" providerId="LiveId" clId="{0C85A38A-8542-4963-8DD4-32FFC25BF1E5}" dt="2021-07-10T00:53:21.799" v="25115"/>
        <pc:sldMkLst>
          <pc:docMk/>
          <pc:sldMk cId="3277983992" sldId="5978"/>
        </pc:sldMkLst>
      </pc:sldChg>
      <pc:sldChg chg="add">
        <pc:chgData name="Jonathan Crosby" userId="adc2a065e6846e2a" providerId="LiveId" clId="{0C85A38A-8542-4963-8DD4-32FFC25BF1E5}" dt="2021-07-10T00:53:21.799" v="25115"/>
        <pc:sldMkLst>
          <pc:docMk/>
          <pc:sldMk cId="396469347" sldId="5979"/>
        </pc:sldMkLst>
      </pc:sldChg>
      <pc:sldChg chg="modSp add del mod">
        <pc:chgData name="Jonathan Crosby" userId="adc2a065e6846e2a" providerId="LiveId" clId="{0C85A38A-8542-4963-8DD4-32FFC25BF1E5}" dt="2021-07-10T00:53:04.495" v="25114" actId="2696"/>
        <pc:sldMkLst>
          <pc:docMk/>
          <pc:sldMk cId="730239994" sldId="5979"/>
        </pc:sldMkLst>
        <pc:spChg chg="mod">
          <ac:chgData name="Jonathan Crosby" userId="adc2a065e6846e2a" providerId="LiveId" clId="{0C85A38A-8542-4963-8DD4-32FFC25BF1E5}" dt="2021-07-09T14:22:25.582" v="17856" actId="207"/>
          <ac:spMkLst>
            <pc:docMk/>
            <pc:sldMk cId="730239994" sldId="5979"/>
            <ac:spMk id="2" creationId="{0197AFB4-8AB4-4FEB-8974-94F8289DF059}"/>
          </ac:spMkLst>
        </pc:spChg>
      </pc:sldChg>
      <pc:sldChg chg="add">
        <pc:chgData name="Jonathan Crosby" userId="adc2a065e6846e2a" providerId="LiveId" clId="{0C85A38A-8542-4963-8DD4-32FFC25BF1E5}" dt="2021-07-10T00:53:21.799" v="25115"/>
        <pc:sldMkLst>
          <pc:docMk/>
          <pc:sldMk cId="1308903369" sldId="5980"/>
        </pc:sldMkLst>
      </pc:sldChg>
      <pc:sldChg chg="modSp add del mod">
        <pc:chgData name="Jonathan Crosby" userId="adc2a065e6846e2a" providerId="LiveId" clId="{0C85A38A-8542-4963-8DD4-32FFC25BF1E5}" dt="2021-07-10T00:53:04.495" v="25114" actId="2696"/>
        <pc:sldMkLst>
          <pc:docMk/>
          <pc:sldMk cId="2327900480" sldId="5980"/>
        </pc:sldMkLst>
        <pc:spChg chg="mod">
          <ac:chgData name="Jonathan Crosby" userId="adc2a065e6846e2a" providerId="LiveId" clId="{0C85A38A-8542-4963-8DD4-32FFC25BF1E5}" dt="2021-07-09T14:22:38.019" v="17857" actId="207"/>
          <ac:spMkLst>
            <pc:docMk/>
            <pc:sldMk cId="2327900480" sldId="5980"/>
            <ac:spMk id="2" creationId="{0197AFB4-8AB4-4FEB-8974-94F8289DF059}"/>
          </ac:spMkLst>
        </pc:spChg>
      </pc:sldChg>
      <pc:sldChg chg="add">
        <pc:chgData name="Jonathan Crosby" userId="adc2a065e6846e2a" providerId="LiveId" clId="{0C85A38A-8542-4963-8DD4-32FFC25BF1E5}" dt="2021-07-10T00:53:21.799" v="25115"/>
        <pc:sldMkLst>
          <pc:docMk/>
          <pc:sldMk cId="2878667721" sldId="5981"/>
        </pc:sldMkLst>
      </pc:sldChg>
      <pc:sldChg chg="modSp add del mod">
        <pc:chgData name="Jonathan Crosby" userId="adc2a065e6846e2a" providerId="LiveId" clId="{0C85A38A-8542-4963-8DD4-32FFC25BF1E5}" dt="2021-07-10T00:53:04.495" v="25114" actId="2696"/>
        <pc:sldMkLst>
          <pc:docMk/>
          <pc:sldMk cId="3501530212" sldId="5981"/>
        </pc:sldMkLst>
        <pc:spChg chg="mod">
          <ac:chgData name="Jonathan Crosby" userId="adc2a065e6846e2a" providerId="LiveId" clId="{0C85A38A-8542-4963-8DD4-32FFC25BF1E5}" dt="2021-07-09T14:22:45.176" v="17858" actId="207"/>
          <ac:spMkLst>
            <pc:docMk/>
            <pc:sldMk cId="3501530212" sldId="5981"/>
            <ac:spMk id="2" creationId="{0197AFB4-8AB4-4FEB-8974-94F8289DF059}"/>
          </ac:spMkLst>
        </pc:spChg>
      </pc:sldChg>
      <pc:sldChg chg="add">
        <pc:chgData name="Jonathan Crosby" userId="adc2a065e6846e2a" providerId="LiveId" clId="{0C85A38A-8542-4963-8DD4-32FFC25BF1E5}" dt="2021-07-10T00:53:21.799" v="25115"/>
        <pc:sldMkLst>
          <pc:docMk/>
          <pc:sldMk cId="3933926160" sldId="5982"/>
        </pc:sldMkLst>
      </pc:sldChg>
      <pc:sldChg chg="modSp add del mod">
        <pc:chgData name="Jonathan Crosby" userId="adc2a065e6846e2a" providerId="LiveId" clId="{0C85A38A-8542-4963-8DD4-32FFC25BF1E5}" dt="2021-07-10T00:53:04.495" v="25114" actId="2696"/>
        <pc:sldMkLst>
          <pc:docMk/>
          <pc:sldMk cId="4208083244" sldId="5982"/>
        </pc:sldMkLst>
        <pc:spChg chg="mod">
          <ac:chgData name="Jonathan Crosby" userId="adc2a065e6846e2a" providerId="LiveId" clId="{0C85A38A-8542-4963-8DD4-32FFC25BF1E5}" dt="2021-07-09T14:22:53.336" v="17859" actId="207"/>
          <ac:spMkLst>
            <pc:docMk/>
            <pc:sldMk cId="4208083244" sldId="5982"/>
            <ac:spMk id="2" creationId="{0197AFB4-8AB4-4FEB-8974-94F8289DF059}"/>
          </ac:spMkLst>
        </pc:spChg>
      </pc:sldChg>
      <pc:sldChg chg="add">
        <pc:chgData name="Jonathan Crosby" userId="adc2a065e6846e2a" providerId="LiveId" clId="{0C85A38A-8542-4963-8DD4-32FFC25BF1E5}" dt="2021-07-10T00:53:21.799" v="25115"/>
        <pc:sldMkLst>
          <pc:docMk/>
          <pc:sldMk cId="2639390668" sldId="5983"/>
        </pc:sldMkLst>
      </pc:sldChg>
      <pc:sldChg chg="modSp add del mod">
        <pc:chgData name="Jonathan Crosby" userId="adc2a065e6846e2a" providerId="LiveId" clId="{0C85A38A-8542-4963-8DD4-32FFC25BF1E5}" dt="2021-07-10T00:53:04.495" v="25114" actId="2696"/>
        <pc:sldMkLst>
          <pc:docMk/>
          <pc:sldMk cId="3335862015" sldId="5983"/>
        </pc:sldMkLst>
        <pc:spChg chg="mod">
          <ac:chgData name="Jonathan Crosby" userId="adc2a065e6846e2a" providerId="LiveId" clId="{0C85A38A-8542-4963-8DD4-32FFC25BF1E5}" dt="2021-07-09T14:23:04.436" v="17860" actId="207"/>
          <ac:spMkLst>
            <pc:docMk/>
            <pc:sldMk cId="3335862015" sldId="5983"/>
            <ac:spMk id="2" creationId="{0197AFB4-8AB4-4FEB-8974-94F8289DF059}"/>
          </ac:spMkLst>
        </pc:spChg>
      </pc:sldChg>
      <pc:sldChg chg="add">
        <pc:chgData name="Jonathan Crosby" userId="adc2a065e6846e2a" providerId="LiveId" clId="{0C85A38A-8542-4963-8DD4-32FFC25BF1E5}" dt="2021-07-10T00:53:21.799" v="25115"/>
        <pc:sldMkLst>
          <pc:docMk/>
          <pc:sldMk cId="734275391" sldId="5984"/>
        </pc:sldMkLst>
      </pc:sldChg>
      <pc:sldChg chg="modSp add del mod">
        <pc:chgData name="Jonathan Crosby" userId="adc2a065e6846e2a" providerId="LiveId" clId="{0C85A38A-8542-4963-8DD4-32FFC25BF1E5}" dt="2021-07-10T00:53:04.495" v="25114" actId="2696"/>
        <pc:sldMkLst>
          <pc:docMk/>
          <pc:sldMk cId="3293143926" sldId="5984"/>
        </pc:sldMkLst>
        <pc:spChg chg="mod">
          <ac:chgData name="Jonathan Crosby" userId="adc2a065e6846e2a" providerId="LiveId" clId="{0C85A38A-8542-4963-8DD4-32FFC25BF1E5}" dt="2021-07-09T14:23:29.108" v="17897" actId="6549"/>
          <ac:spMkLst>
            <pc:docMk/>
            <pc:sldMk cId="3293143926" sldId="5984"/>
            <ac:spMk id="2" creationId="{0197AFB4-8AB4-4FEB-8974-94F8289DF059}"/>
          </ac:spMkLst>
        </pc:spChg>
      </pc:sldChg>
      <pc:sldChg chg="modSp add mod">
        <pc:chgData name="Jonathan Crosby" userId="adc2a065e6846e2a" providerId="LiveId" clId="{0C85A38A-8542-4963-8DD4-32FFC25BF1E5}" dt="2021-07-08T21:21:06.232" v="14272" actId="6549"/>
        <pc:sldMkLst>
          <pc:docMk/>
          <pc:sldMk cId="97381652" sldId="5985"/>
        </pc:sldMkLst>
        <pc:spChg chg="mod">
          <ac:chgData name="Jonathan Crosby" userId="adc2a065e6846e2a" providerId="LiveId" clId="{0C85A38A-8542-4963-8DD4-32FFC25BF1E5}" dt="2021-07-08T21:21:06.232" v="14272" actId="6549"/>
          <ac:spMkLst>
            <pc:docMk/>
            <pc:sldMk cId="97381652" sldId="5985"/>
            <ac:spMk id="2" creationId="{00000000-0000-0000-0000-000000000000}"/>
          </ac:spMkLst>
        </pc:spChg>
      </pc:sldChg>
      <pc:sldChg chg="modSp add mod">
        <pc:chgData name="Jonathan Crosby" userId="adc2a065e6846e2a" providerId="LiveId" clId="{0C85A38A-8542-4963-8DD4-32FFC25BF1E5}" dt="2021-07-08T21:23:01.977" v="14338" actId="20577"/>
        <pc:sldMkLst>
          <pc:docMk/>
          <pc:sldMk cId="2807326911" sldId="5986"/>
        </pc:sldMkLst>
        <pc:spChg chg="mod">
          <ac:chgData name="Jonathan Crosby" userId="adc2a065e6846e2a" providerId="LiveId" clId="{0C85A38A-8542-4963-8DD4-32FFC25BF1E5}" dt="2021-07-08T21:23:01.977" v="14338" actId="20577"/>
          <ac:spMkLst>
            <pc:docMk/>
            <pc:sldMk cId="2807326911" sldId="5986"/>
            <ac:spMk id="2" creationId="{00000000-0000-0000-0000-000000000000}"/>
          </ac:spMkLst>
        </pc:spChg>
      </pc:sldChg>
      <pc:sldChg chg="new del">
        <pc:chgData name="Jonathan Crosby" userId="adc2a065e6846e2a" providerId="LiveId" clId="{0C85A38A-8542-4963-8DD4-32FFC25BF1E5}" dt="2021-07-08T21:24:45.050" v="14341" actId="47"/>
        <pc:sldMkLst>
          <pc:docMk/>
          <pc:sldMk cId="1845231806" sldId="5987"/>
        </pc:sldMkLst>
      </pc:sldChg>
      <pc:sldChg chg="add">
        <pc:chgData name="Jonathan Crosby" userId="adc2a065e6846e2a" providerId="LiveId" clId="{0C85A38A-8542-4963-8DD4-32FFC25BF1E5}" dt="2021-07-08T21:24:43.134" v="14340"/>
        <pc:sldMkLst>
          <pc:docMk/>
          <pc:sldMk cId="3836680318" sldId="5988"/>
        </pc:sldMkLst>
      </pc:sldChg>
      <pc:sldChg chg="modSp add mod">
        <pc:chgData name="Jonathan Crosby" userId="adc2a065e6846e2a" providerId="LiveId" clId="{0C85A38A-8542-4963-8DD4-32FFC25BF1E5}" dt="2021-07-11T00:12:45.654" v="25280" actId="114"/>
        <pc:sldMkLst>
          <pc:docMk/>
          <pc:sldMk cId="2743239289" sldId="5989"/>
        </pc:sldMkLst>
        <pc:spChg chg="mod">
          <ac:chgData name="Jonathan Crosby" userId="adc2a065e6846e2a" providerId="LiveId" clId="{0C85A38A-8542-4963-8DD4-32FFC25BF1E5}" dt="2021-07-11T00:12:45.654" v="25280" actId="114"/>
          <ac:spMkLst>
            <pc:docMk/>
            <pc:sldMk cId="2743239289" sldId="5989"/>
            <ac:spMk id="2" creationId="{00000000-0000-0000-0000-000000000000}"/>
          </ac:spMkLst>
        </pc:spChg>
      </pc:sldChg>
      <pc:sldChg chg="modSp add mod">
        <pc:chgData name="Jonathan Crosby" userId="adc2a065e6846e2a" providerId="LiveId" clId="{0C85A38A-8542-4963-8DD4-32FFC25BF1E5}" dt="2021-07-11T00:12:50.809" v="25281" actId="114"/>
        <pc:sldMkLst>
          <pc:docMk/>
          <pc:sldMk cId="3462086144" sldId="5990"/>
        </pc:sldMkLst>
        <pc:spChg chg="mod">
          <ac:chgData name="Jonathan Crosby" userId="adc2a065e6846e2a" providerId="LiveId" clId="{0C85A38A-8542-4963-8DD4-32FFC25BF1E5}" dt="2021-07-11T00:12:50.809" v="25281" actId="114"/>
          <ac:spMkLst>
            <pc:docMk/>
            <pc:sldMk cId="3462086144" sldId="5990"/>
            <ac:spMk id="2" creationId="{00000000-0000-0000-0000-000000000000}"/>
          </ac:spMkLst>
        </pc:spChg>
      </pc:sldChg>
      <pc:sldChg chg="modSp add mod">
        <pc:chgData name="Jonathan Crosby" userId="adc2a065e6846e2a" providerId="LiveId" clId="{0C85A38A-8542-4963-8DD4-32FFC25BF1E5}" dt="2021-07-08T21:28:36.257" v="14797" actId="6549"/>
        <pc:sldMkLst>
          <pc:docMk/>
          <pc:sldMk cId="406729270" sldId="5991"/>
        </pc:sldMkLst>
        <pc:spChg chg="mod">
          <ac:chgData name="Jonathan Crosby" userId="adc2a065e6846e2a" providerId="LiveId" clId="{0C85A38A-8542-4963-8DD4-32FFC25BF1E5}" dt="2021-07-08T21:28:36.257" v="14797" actId="6549"/>
          <ac:spMkLst>
            <pc:docMk/>
            <pc:sldMk cId="406729270" sldId="5991"/>
            <ac:spMk id="2" creationId="{00000000-0000-0000-0000-000000000000}"/>
          </ac:spMkLst>
        </pc:spChg>
      </pc:sldChg>
      <pc:sldChg chg="modSp add mod">
        <pc:chgData name="Jonathan Crosby" userId="adc2a065e6846e2a" providerId="LiveId" clId="{0C85A38A-8542-4963-8DD4-32FFC25BF1E5}" dt="2021-07-09T23:31:33.557" v="23912" actId="20577"/>
        <pc:sldMkLst>
          <pc:docMk/>
          <pc:sldMk cId="1630241711" sldId="5992"/>
        </pc:sldMkLst>
        <pc:spChg chg="mod">
          <ac:chgData name="Jonathan Crosby" userId="adc2a065e6846e2a" providerId="LiveId" clId="{0C85A38A-8542-4963-8DD4-32FFC25BF1E5}" dt="2021-07-09T23:31:33.557" v="23912" actId="20577"/>
          <ac:spMkLst>
            <pc:docMk/>
            <pc:sldMk cId="1630241711" sldId="5992"/>
            <ac:spMk id="2" creationId="{00000000-0000-0000-0000-000000000000}"/>
          </ac:spMkLst>
        </pc:spChg>
      </pc:sldChg>
      <pc:sldChg chg="modSp add mod">
        <pc:chgData name="Jonathan Crosby" userId="adc2a065e6846e2a" providerId="LiveId" clId="{0C85A38A-8542-4963-8DD4-32FFC25BF1E5}" dt="2021-07-08T21:33:42.117" v="15047" actId="692"/>
        <pc:sldMkLst>
          <pc:docMk/>
          <pc:sldMk cId="1310537869" sldId="5993"/>
        </pc:sldMkLst>
        <pc:spChg chg="mod">
          <ac:chgData name="Jonathan Crosby" userId="adc2a065e6846e2a" providerId="LiveId" clId="{0C85A38A-8542-4963-8DD4-32FFC25BF1E5}" dt="2021-07-08T21:33:42.117" v="15047" actId="692"/>
          <ac:spMkLst>
            <pc:docMk/>
            <pc:sldMk cId="1310537869" sldId="5993"/>
            <ac:spMk id="2" creationId="{00000000-0000-0000-0000-000000000000}"/>
          </ac:spMkLst>
        </pc:spChg>
      </pc:sldChg>
      <pc:sldChg chg="modSp add mod">
        <pc:chgData name="Jonathan Crosby" userId="adc2a065e6846e2a" providerId="LiveId" clId="{0C85A38A-8542-4963-8DD4-32FFC25BF1E5}" dt="2021-07-08T21:41:24.279" v="15082" actId="20577"/>
        <pc:sldMkLst>
          <pc:docMk/>
          <pc:sldMk cId="439221284" sldId="5994"/>
        </pc:sldMkLst>
        <pc:spChg chg="mod">
          <ac:chgData name="Jonathan Crosby" userId="adc2a065e6846e2a" providerId="LiveId" clId="{0C85A38A-8542-4963-8DD4-32FFC25BF1E5}" dt="2021-07-08T21:41:24.279" v="15082" actId="20577"/>
          <ac:spMkLst>
            <pc:docMk/>
            <pc:sldMk cId="439221284" sldId="5994"/>
            <ac:spMk id="2" creationId="{00000000-0000-0000-0000-000000000000}"/>
          </ac:spMkLst>
        </pc:spChg>
      </pc:sldChg>
      <pc:sldChg chg="modSp add mod">
        <pc:chgData name="Jonathan Crosby" userId="adc2a065e6846e2a" providerId="LiveId" clId="{0C85A38A-8542-4963-8DD4-32FFC25BF1E5}" dt="2021-07-08T21:44:06.786" v="15114" actId="6549"/>
        <pc:sldMkLst>
          <pc:docMk/>
          <pc:sldMk cId="134884490" sldId="5995"/>
        </pc:sldMkLst>
        <pc:spChg chg="mod">
          <ac:chgData name="Jonathan Crosby" userId="adc2a065e6846e2a" providerId="LiveId" clId="{0C85A38A-8542-4963-8DD4-32FFC25BF1E5}" dt="2021-07-08T21:44:06.786" v="15114" actId="6549"/>
          <ac:spMkLst>
            <pc:docMk/>
            <pc:sldMk cId="134884490" sldId="5995"/>
            <ac:spMk id="2" creationId="{00000000-0000-0000-0000-000000000000}"/>
          </ac:spMkLst>
        </pc:spChg>
      </pc:sldChg>
      <pc:sldChg chg="add del">
        <pc:chgData name="Jonathan Crosby" userId="adc2a065e6846e2a" providerId="LiveId" clId="{0C85A38A-8542-4963-8DD4-32FFC25BF1E5}" dt="2021-07-08T21:46:08.838" v="15116"/>
        <pc:sldMkLst>
          <pc:docMk/>
          <pc:sldMk cId="1057894042" sldId="5996"/>
        </pc:sldMkLst>
      </pc:sldChg>
      <pc:sldChg chg="modSp add mod">
        <pc:chgData name="Jonathan Crosby" userId="adc2a065e6846e2a" providerId="LiveId" clId="{0C85A38A-8542-4963-8DD4-32FFC25BF1E5}" dt="2021-07-08T21:47:07.969" v="15149" actId="6549"/>
        <pc:sldMkLst>
          <pc:docMk/>
          <pc:sldMk cId="2937826767" sldId="5996"/>
        </pc:sldMkLst>
        <pc:spChg chg="mod">
          <ac:chgData name="Jonathan Crosby" userId="adc2a065e6846e2a" providerId="LiveId" clId="{0C85A38A-8542-4963-8DD4-32FFC25BF1E5}" dt="2021-07-08T21:47:07.969" v="15149" actId="6549"/>
          <ac:spMkLst>
            <pc:docMk/>
            <pc:sldMk cId="2937826767" sldId="5996"/>
            <ac:spMk id="2" creationId="{00000000-0000-0000-0000-000000000000}"/>
          </ac:spMkLst>
        </pc:spChg>
      </pc:sldChg>
      <pc:sldChg chg="modSp add mod">
        <pc:chgData name="Jonathan Crosby" userId="adc2a065e6846e2a" providerId="LiveId" clId="{0C85A38A-8542-4963-8DD4-32FFC25BF1E5}" dt="2021-07-11T00:13:25.426" v="25283" actId="114"/>
        <pc:sldMkLst>
          <pc:docMk/>
          <pc:sldMk cId="4291268311" sldId="5997"/>
        </pc:sldMkLst>
        <pc:spChg chg="mod">
          <ac:chgData name="Jonathan Crosby" userId="adc2a065e6846e2a" providerId="LiveId" clId="{0C85A38A-8542-4963-8DD4-32FFC25BF1E5}" dt="2021-07-11T00:13:25.426" v="25283" actId="114"/>
          <ac:spMkLst>
            <pc:docMk/>
            <pc:sldMk cId="4291268311" sldId="5997"/>
            <ac:spMk id="2" creationId="{00000000-0000-0000-0000-000000000000}"/>
          </ac:spMkLst>
        </pc:spChg>
      </pc:sldChg>
      <pc:sldChg chg="add del">
        <pc:chgData name="Jonathan Crosby" userId="adc2a065e6846e2a" providerId="LiveId" clId="{0C85A38A-8542-4963-8DD4-32FFC25BF1E5}" dt="2021-07-08T21:51:26.692" v="15190"/>
        <pc:sldMkLst>
          <pc:docMk/>
          <pc:sldMk cId="3405730814" sldId="5998"/>
        </pc:sldMkLst>
      </pc:sldChg>
      <pc:sldChg chg="addSp delSp modSp add mod delAnim modAnim">
        <pc:chgData name="Jonathan Crosby" userId="adc2a065e6846e2a" providerId="LiveId" clId="{0C85A38A-8542-4963-8DD4-32FFC25BF1E5}" dt="2021-07-10T00:35:24.881" v="24986" actId="20577"/>
        <pc:sldMkLst>
          <pc:docMk/>
          <pc:sldMk cId="3772585954" sldId="5998"/>
        </pc:sldMkLst>
        <pc:spChg chg="mod">
          <ac:chgData name="Jonathan Crosby" userId="adc2a065e6846e2a" providerId="LiveId" clId="{0C85A38A-8542-4963-8DD4-32FFC25BF1E5}" dt="2021-07-08T22:36:59.687" v="15921" actId="20577"/>
          <ac:spMkLst>
            <pc:docMk/>
            <pc:sldMk cId="3772585954" sldId="5998"/>
            <ac:spMk id="2" creationId="{00000000-0000-0000-0000-000000000000}"/>
          </ac:spMkLst>
        </pc:spChg>
        <pc:spChg chg="del mod">
          <ac:chgData name="Jonathan Crosby" userId="adc2a065e6846e2a" providerId="LiveId" clId="{0C85A38A-8542-4963-8DD4-32FFC25BF1E5}" dt="2021-07-08T21:52:33.076" v="15263" actId="3680"/>
          <ac:spMkLst>
            <pc:docMk/>
            <pc:sldMk cId="3772585954" sldId="5998"/>
            <ac:spMk id="3" creationId="{00000000-0000-0000-0000-000000000000}"/>
          </ac:spMkLst>
        </pc:spChg>
        <pc:graphicFrameChg chg="add mod ord modGraphic">
          <ac:chgData name="Jonathan Crosby" userId="adc2a065e6846e2a" providerId="LiveId" clId="{0C85A38A-8542-4963-8DD4-32FFC25BF1E5}" dt="2021-07-10T00:35:24.881" v="24986" actId="20577"/>
          <ac:graphicFrameMkLst>
            <pc:docMk/>
            <pc:sldMk cId="3772585954" sldId="5998"/>
            <ac:graphicFrameMk id="4" creationId="{54BABF4E-0003-440F-9F9B-18C5554BD0BD}"/>
          </ac:graphicFrameMkLst>
        </pc:graphicFrameChg>
      </pc:sldChg>
      <pc:sldChg chg="add">
        <pc:chgData name="Jonathan Crosby" userId="adc2a065e6846e2a" providerId="LiveId" clId="{0C85A38A-8542-4963-8DD4-32FFC25BF1E5}" dt="2021-07-17T16:32:06.276" v="33129"/>
        <pc:sldMkLst>
          <pc:docMk/>
          <pc:sldMk cId="2445666575" sldId="5999"/>
        </pc:sldMkLst>
      </pc:sldChg>
      <pc:sldChg chg="modSp add del mod">
        <pc:chgData name="Jonathan Crosby" userId="adc2a065e6846e2a" providerId="LiveId" clId="{0C85A38A-8542-4963-8DD4-32FFC25BF1E5}" dt="2021-07-17T16:32:02.181" v="33128" actId="2696"/>
        <pc:sldMkLst>
          <pc:docMk/>
          <pc:sldMk cId="2790945953" sldId="5999"/>
        </pc:sldMkLst>
        <pc:spChg chg="mod">
          <ac:chgData name="Jonathan Crosby" userId="adc2a065e6846e2a" providerId="LiveId" clId="{0C85A38A-8542-4963-8DD4-32FFC25BF1E5}" dt="2021-07-09T16:52:56.437" v="20323" actId="255"/>
          <ac:spMkLst>
            <pc:docMk/>
            <pc:sldMk cId="2790945953" sldId="5999"/>
            <ac:spMk id="2" creationId="{00000000-0000-0000-0000-000000000000}"/>
          </ac:spMkLst>
        </pc:spChg>
        <pc:graphicFrameChg chg="mod modGraphic">
          <ac:chgData name="Jonathan Crosby" userId="adc2a065e6846e2a" providerId="LiveId" clId="{0C85A38A-8542-4963-8DD4-32FFC25BF1E5}" dt="2021-07-09T14:55:26.427" v="18735" actId="20577"/>
          <ac:graphicFrameMkLst>
            <pc:docMk/>
            <pc:sldMk cId="2790945953" sldId="5999"/>
            <ac:graphicFrameMk id="4" creationId="{54BABF4E-0003-440F-9F9B-18C5554BD0BD}"/>
          </ac:graphicFrameMkLst>
        </pc:graphicFrameChg>
      </pc:sldChg>
      <pc:sldChg chg="modSp add mod">
        <pc:chgData name="Jonathan Crosby" userId="adc2a065e6846e2a" providerId="LiveId" clId="{0C85A38A-8542-4963-8DD4-32FFC25BF1E5}" dt="2021-07-10T00:50:34.824" v="25108" actId="207"/>
        <pc:sldMkLst>
          <pc:docMk/>
          <pc:sldMk cId="2025529771" sldId="6000"/>
        </pc:sldMkLst>
        <pc:spChg chg="mod">
          <ac:chgData name="Jonathan Crosby" userId="adc2a065e6846e2a" providerId="LiveId" clId="{0C85A38A-8542-4963-8DD4-32FFC25BF1E5}" dt="2021-07-10T00:50:34.824" v="25108" actId="207"/>
          <ac:spMkLst>
            <pc:docMk/>
            <pc:sldMk cId="2025529771" sldId="6000"/>
            <ac:spMk id="2" creationId="{00000000-0000-0000-0000-000000000000}"/>
          </ac:spMkLst>
        </pc:spChg>
      </pc:sldChg>
      <pc:sldChg chg="modSp add mod">
        <pc:chgData name="Jonathan Crosby" userId="adc2a065e6846e2a" providerId="LiveId" clId="{0C85A38A-8542-4963-8DD4-32FFC25BF1E5}" dt="2021-07-08T22:57:23.944" v="16896" actId="115"/>
        <pc:sldMkLst>
          <pc:docMk/>
          <pc:sldMk cId="1755198991" sldId="6001"/>
        </pc:sldMkLst>
        <pc:spChg chg="mod">
          <ac:chgData name="Jonathan Crosby" userId="adc2a065e6846e2a" providerId="LiveId" clId="{0C85A38A-8542-4963-8DD4-32FFC25BF1E5}" dt="2021-07-08T22:57:23.944" v="16896" actId="115"/>
          <ac:spMkLst>
            <pc:docMk/>
            <pc:sldMk cId="1755198991" sldId="6001"/>
            <ac:spMk id="2" creationId="{00000000-0000-0000-0000-000000000000}"/>
          </ac:spMkLst>
        </pc:spChg>
      </pc:sldChg>
      <pc:sldChg chg="modSp add mod">
        <pc:chgData name="Jonathan Crosby" userId="adc2a065e6846e2a" providerId="LiveId" clId="{0C85A38A-8542-4963-8DD4-32FFC25BF1E5}" dt="2021-07-08T23:02:06.336" v="17101" actId="6549"/>
        <pc:sldMkLst>
          <pc:docMk/>
          <pc:sldMk cId="1131101914" sldId="6002"/>
        </pc:sldMkLst>
        <pc:spChg chg="mod">
          <ac:chgData name="Jonathan Crosby" userId="adc2a065e6846e2a" providerId="LiveId" clId="{0C85A38A-8542-4963-8DD4-32FFC25BF1E5}" dt="2021-07-08T23:02:06.336" v="17101" actId="6549"/>
          <ac:spMkLst>
            <pc:docMk/>
            <pc:sldMk cId="1131101914" sldId="6002"/>
            <ac:spMk id="2" creationId="{7D3D8258-4108-4888-B2ED-2C4982560765}"/>
          </ac:spMkLst>
        </pc:spChg>
      </pc:sldChg>
      <pc:sldChg chg="add del">
        <pc:chgData name="Jonathan Crosby" userId="adc2a065e6846e2a" providerId="LiveId" clId="{0C85A38A-8542-4963-8DD4-32FFC25BF1E5}" dt="2021-07-11T10:50:18.095" v="26470" actId="47"/>
        <pc:sldMkLst>
          <pc:docMk/>
          <pc:sldMk cId="3462958556" sldId="6003"/>
        </pc:sldMkLst>
      </pc:sldChg>
      <pc:sldChg chg="modSp add del mod">
        <pc:chgData name="Jonathan Crosby" userId="adc2a065e6846e2a" providerId="LiveId" clId="{0C85A38A-8542-4963-8DD4-32FFC25BF1E5}" dt="2021-07-10T00:52:36.364" v="25113" actId="47"/>
        <pc:sldMkLst>
          <pc:docMk/>
          <pc:sldMk cId="21048162" sldId="6004"/>
        </pc:sldMkLst>
        <pc:spChg chg="mod">
          <ac:chgData name="Jonathan Crosby" userId="adc2a065e6846e2a" providerId="LiveId" clId="{0C85A38A-8542-4963-8DD4-32FFC25BF1E5}" dt="2021-07-08T23:01:15.224" v="17094" actId="20577"/>
          <ac:spMkLst>
            <pc:docMk/>
            <pc:sldMk cId="21048162" sldId="6004"/>
            <ac:spMk id="2" creationId="{7D3D8258-4108-4888-B2ED-2C4982560765}"/>
          </ac:spMkLst>
        </pc:spChg>
      </pc:sldChg>
      <pc:sldChg chg="add del">
        <pc:chgData name="Jonathan Crosby" userId="adc2a065e6846e2a" providerId="LiveId" clId="{0C85A38A-8542-4963-8DD4-32FFC25BF1E5}" dt="2021-07-10T00:52:36.364" v="25113" actId="47"/>
        <pc:sldMkLst>
          <pc:docMk/>
          <pc:sldMk cId="3259306986" sldId="6005"/>
        </pc:sldMkLst>
      </pc:sldChg>
      <pc:sldChg chg="add del">
        <pc:chgData name="Jonathan Crosby" userId="adc2a065e6846e2a" providerId="LiveId" clId="{0C85A38A-8542-4963-8DD4-32FFC25BF1E5}" dt="2021-07-10T00:52:36.364" v="25113" actId="47"/>
        <pc:sldMkLst>
          <pc:docMk/>
          <pc:sldMk cId="204987411" sldId="6006"/>
        </pc:sldMkLst>
      </pc:sldChg>
      <pc:sldChg chg="add del">
        <pc:chgData name="Jonathan Crosby" userId="adc2a065e6846e2a" providerId="LiveId" clId="{0C85A38A-8542-4963-8DD4-32FFC25BF1E5}" dt="2021-07-10T00:52:36.364" v="25113" actId="47"/>
        <pc:sldMkLst>
          <pc:docMk/>
          <pc:sldMk cId="1012476941" sldId="6007"/>
        </pc:sldMkLst>
      </pc:sldChg>
      <pc:sldChg chg="modSp add mod">
        <pc:chgData name="Jonathan Crosby" userId="adc2a065e6846e2a" providerId="LiveId" clId="{0C85A38A-8542-4963-8DD4-32FFC25BF1E5}" dt="2021-07-11T00:26:32.918" v="25494" actId="20577"/>
        <pc:sldMkLst>
          <pc:docMk/>
          <pc:sldMk cId="3887301318" sldId="6008"/>
        </pc:sldMkLst>
        <pc:spChg chg="mod">
          <ac:chgData name="Jonathan Crosby" userId="adc2a065e6846e2a" providerId="LiveId" clId="{0C85A38A-8542-4963-8DD4-32FFC25BF1E5}" dt="2021-07-11T00:26:32.918" v="25494" actId="20577"/>
          <ac:spMkLst>
            <pc:docMk/>
            <pc:sldMk cId="3887301318" sldId="6008"/>
            <ac:spMk id="2" creationId="{7D3D8258-4108-4888-B2ED-2C4982560765}"/>
          </ac:spMkLst>
        </pc:spChg>
      </pc:sldChg>
      <pc:sldChg chg="modSp add del mod">
        <pc:chgData name="Jonathan Crosby" userId="adc2a065e6846e2a" providerId="LiveId" clId="{0C85A38A-8542-4963-8DD4-32FFC25BF1E5}" dt="2021-07-11T10:50:14.351" v="26469" actId="47"/>
        <pc:sldMkLst>
          <pc:docMk/>
          <pc:sldMk cId="4026668779" sldId="6009"/>
        </pc:sldMkLst>
        <pc:spChg chg="mod">
          <ac:chgData name="Jonathan Crosby" userId="adc2a065e6846e2a" providerId="LiveId" clId="{0C85A38A-8542-4963-8DD4-32FFC25BF1E5}" dt="2021-07-10T00:52:08.882" v="25112" actId="20577"/>
          <ac:spMkLst>
            <pc:docMk/>
            <pc:sldMk cId="4026668779" sldId="6009"/>
            <ac:spMk id="2" creationId="{7D3D8258-4108-4888-B2ED-2C4982560765}"/>
          </ac:spMkLst>
        </pc:spChg>
      </pc:sldChg>
      <pc:sldChg chg="modSp add mod">
        <pc:chgData name="Jonathan Crosby" userId="adc2a065e6846e2a" providerId="LiveId" clId="{0C85A38A-8542-4963-8DD4-32FFC25BF1E5}" dt="2021-07-09T13:57:31.549" v="17329" actId="20577"/>
        <pc:sldMkLst>
          <pc:docMk/>
          <pc:sldMk cId="2200212887" sldId="6010"/>
        </pc:sldMkLst>
        <pc:spChg chg="mod">
          <ac:chgData name="Jonathan Crosby" userId="adc2a065e6846e2a" providerId="LiveId" clId="{0C85A38A-8542-4963-8DD4-32FFC25BF1E5}" dt="2021-07-09T13:57:31.549" v="17329" actId="20577"/>
          <ac:spMkLst>
            <pc:docMk/>
            <pc:sldMk cId="2200212887" sldId="6010"/>
            <ac:spMk id="2" creationId="{00000000-0000-0000-0000-000000000000}"/>
          </ac:spMkLst>
        </pc:spChg>
      </pc:sldChg>
      <pc:sldChg chg="modSp add mod">
        <pc:chgData name="Jonathan Crosby" userId="adc2a065e6846e2a" providerId="LiveId" clId="{0C85A38A-8542-4963-8DD4-32FFC25BF1E5}" dt="2021-07-09T14:01:13.011" v="17377" actId="20577"/>
        <pc:sldMkLst>
          <pc:docMk/>
          <pc:sldMk cId="422872021" sldId="6011"/>
        </pc:sldMkLst>
        <pc:spChg chg="mod">
          <ac:chgData name="Jonathan Crosby" userId="adc2a065e6846e2a" providerId="LiveId" clId="{0C85A38A-8542-4963-8DD4-32FFC25BF1E5}" dt="2021-07-09T14:01:13.011" v="17377" actId="20577"/>
          <ac:spMkLst>
            <pc:docMk/>
            <pc:sldMk cId="422872021" sldId="6011"/>
            <ac:spMk id="2" creationId="{00000000-0000-0000-0000-000000000000}"/>
          </ac:spMkLst>
        </pc:spChg>
      </pc:sldChg>
      <pc:sldChg chg="modSp add mod">
        <pc:chgData name="Jonathan Crosby" userId="adc2a065e6846e2a" providerId="LiveId" clId="{0C85A38A-8542-4963-8DD4-32FFC25BF1E5}" dt="2021-07-09T14:00:47.995" v="17359" actId="20577"/>
        <pc:sldMkLst>
          <pc:docMk/>
          <pc:sldMk cId="2689914954" sldId="6012"/>
        </pc:sldMkLst>
        <pc:spChg chg="mod">
          <ac:chgData name="Jonathan Crosby" userId="adc2a065e6846e2a" providerId="LiveId" clId="{0C85A38A-8542-4963-8DD4-32FFC25BF1E5}" dt="2021-07-09T14:00:47.995" v="17359" actId="20577"/>
          <ac:spMkLst>
            <pc:docMk/>
            <pc:sldMk cId="2689914954" sldId="6012"/>
            <ac:spMk id="2" creationId="{00000000-0000-0000-0000-000000000000}"/>
          </ac:spMkLst>
        </pc:spChg>
      </pc:sldChg>
      <pc:sldChg chg="modSp add mod">
        <pc:chgData name="Jonathan Crosby" userId="adc2a065e6846e2a" providerId="LiveId" clId="{0C85A38A-8542-4963-8DD4-32FFC25BF1E5}" dt="2021-07-09T14:10:55.269" v="17424" actId="6549"/>
        <pc:sldMkLst>
          <pc:docMk/>
          <pc:sldMk cId="797653875" sldId="6013"/>
        </pc:sldMkLst>
        <pc:spChg chg="mod">
          <ac:chgData name="Jonathan Crosby" userId="adc2a065e6846e2a" providerId="LiveId" clId="{0C85A38A-8542-4963-8DD4-32FFC25BF1E5}" dt="2021-07-09T14:10:55.269" v="17424" actId="6549"/>
          <ac:spMkLst>
            <pc:docMk/>
            <pc:sldMk cId="797653875" sldId="6013"/>
            <ac:spMk id="2" creationId="{00000000-0000-0000-0000-000000000000}"/>
          </ac:spMkLst>
        </pc:spChg>
      </pc:sldChg>
      <pc:sldChg chg="modSp add mod">
        <pc:chgData name="Jonathan Crosby" userId="adc2a065e6846e2a" providerId="LiveId" clId="{0C85A38A-8542-4963-8DD4-32FFC25BF1E5}" dt="2021-07-09T14:15:15.015" v="17620" actId="6549"/>
        <pc:sldMkLst>
          <pc:docMk/>
          <pc:sldMk cId="123347406" sldId="6014"/>
        </pc:sldMkLst>
        <pc:spChg chg="mod">
          <ac:chgData name="Jonathan Crosby" userId="adc2a065e6846e2a" providerId="LiveId" clId="{0C85A38A-8542-4963-8DD4-32FFC25BF1E5}" dt="2021-07-09T14:15:15.015" v="17620" actId="6549"/>
          <ac:spMkLst>
            <pc:docMk/>
            <pc:sldMk cId="123347406" sldId="6014"/>
            <ac:spMk id="2" creationId="{00000000-0000-0000-0000-000000000000}"/>
          </ac:spMkLst>
        </pc:spChg>
      </pc:sldChg>
      <pc:sldChg chg="modSp add mod">
        <pc:chgData name="Jonathan Crosby" userId="adc2a065e6846e2a" providerId="LiveId" clId="{0C85A38A-8542-4963-8DD4-32FFC25BF1E5}" dt="2021-07-09T14:15:58.339" v="17746" actId="20577"/>
        <pc:sldMkLst>
          <pc:docMk/>
          <pc:sldMk cId="1325329959" sldId="6015"/>
        </pc:sldMkLst>
        <pc:spChg chg="mod">
          <ac:chgData name="Jonathan Crosby" userId="adc2a065e6846e2a" providerId="LiveId" clId="{0C85A38A-8542-4963-8DD4-32FFC25BF1E5}" dt="2021-07-09T14:15:58.339" v="17746" actId="20577"/>
          <ac:spMkLst>
            <pc:docMk/>
            <pc:sldMk cId="1325329959" sldId="6015"/>
            <ac:spMk id="2" creationId="{00000000-0000-0000-0000-000000000000}"/>
          </ac:spMkLst>
        </pc:spChg>
      </pc:sldChg>
      <pc:sldChg chg="modSp add mod">
        <pc:chgData name="Jonathan Crosby" userId="adc2a065e6846e2a" providerId="LiveId" clId="{0C85A38A-8542-4963-8DD4-32FFC25BF1E5}" dt="2021-07-09T14:17:16.702" v="17773" actId="115"/>
        <pc:sldMkLst>
          <pc:docMk/>
          <pc:sldMk cId="2491496732" sldId="6016"/>
        </pc:sldMkLst>
        <pc:spChg chg="mod">
          <ac:chgData name="Jonathan Crosby" userId="adc2a065e6846e2a" providerId="LiveId" clId="{0C85A38A-8542-4963-8DD4-32FFC25BF1E5}" dt="2021-07-09T14:17:16.702" v="17773" actId="115"/>
          <ac:spMkLst>
            <pc:docMk/>
            <pc:sldMk cId="2491496732" sldId="6016"/>
            <ac:spMk id="2" creationId="{00000000-0000-0000-0000-000000000000}"/>
          </ac:spMkLst>
        </pc:spChg>
      </pc:sldChg>
      <pc:sldChg chg="modSp add del modAnim">
        <pc:chgData name="Jonathan Crosby" userId="adc2a065e6846e2a" providerId="LiveId" clId="{0C85A38A-8542-4963-8DD4-32FFC25BF1E5}" dt="2021-07-10T00:53:04.495" v="25114" actId="2696"/>
        <pc:sldMkLst>
          <pc:docMk/>
          <pc:sldMk cId="2589631412" sldId="6017"/>
        </pc:sldMkLst>
        <pc:spChg chg="mod">
          <ac:chgData name="Jonathan Crosby" userId="adc2a065e6846e2a" providerId="LiveId" clId="{0C85A38A-8542-4963-8DD4-32FFC25BF1E5}" dt="2021-07-09T14:22:05.859" v="17855" actId="115"/>
          <ac:spMkLst>
            <pc:docMk/>
            <pc:sldMk cId="2589631412" sldId="6017"/>
            <ac:spMk id="2" creationId="{00000000-0000-0000-0000-000000000000}"/>
          </ac:spMkLst>
        </pc:spChg>
      </pc:sldChg>
      <pc:sldChg chg="add">
        <pc:chgData name="Jonathan Crosby" userId="adc2a065e6846e2a" providerId="LiveId" clId="{0C85A38A-8542-4963-8DD4-32FFC25BF1E5}" dt="2021-07-10T00:53:21.799" v="25115"/>
        <pc:sldMkLst>
          <pc:docMk/>
          <pc:sldMk cId="2653061979" sldId="6017"/>
        </pc:sldMkLst>
      </pc:sldChg>
      <pc:sldChg chg="modSp add mod">
        <pc:chgData name="Jonathan Crosby" userId="adc2a065e6846e2a" providerId="LiveId" clId="{0C85A38A-8542-4963-8DD4-32FFC25BF1E5}" dt="2021-07-09T14:31:52.909" v="17988" actId="6549"/>
        <pc:sldMkLst>
          <pc:docMk/>
          <pc:sldMk cId="2527333684" sldId="6018"/>
        </pc:sldMkLst>
        <pc:spChg chg="mod">
          <ac:chgData name="Jonathan Crosby" userId="adc2a065e6846e2a" providerId="LiveId" clId="{0C85A38A-8542-4963-8DD4-32FFC25BF1E5}" dt="2021-07-09T14:31:52.909" v="17988" actId="6549"/>
          <ac:spMkLst>
            <pc:docMk/>
            <pc:sldMk cId="2527333684" sldId="6018"/>
            <ac:spMk id="2" creationId="{00000000-0000-0000-0000-000000000000}"/>
          </ac:spMkLst>
        </pc:spChg>
      </pc:sldChg>
      <pc:sldChg chg="modSp add mod">
        <pc:chgData name="Jonathan Crosby" userId="adc2a065e6846e2a" providerId="LiveId" clId="{0C85A38A-8542-4963-8DD4-32FFC25BF1E5}" dt="2021-07-09T14:34:21.190" v="18038" actId="6549"/>
        <pc:sldMkLst>
          <pc:docMk/>
          <pc:sldMk cId="437563208" sldId="6019"/>
        </pc:sldMkLst>
        <pc:spChg chg="mod">
          <ac:chgData name="Jonathan Crosby" userId="adc2a065e6846e2a" providerId="LiveId" clId="{0C85A38A-8542-4963-8DD4-32FFC25BF1E5}" dt="2021-07-09T14:34:21.190" v="18038" actId="6549"/>
          <ac:spMkLst>
            <pc:docMk/>
            <pc:sldMk cId="437563208" sldId="6019"/>
            <ac:spMk id="2" creationId="{00000000-0000-0000-0000-000000000000}"/>
          </ac:spMkLst>
        </pc:spChg>
      </pc:sldChg>
      <pc:sldChg chg="modSp add mod">
        <pc:chgData name="Jonathan Crosby" userId="adc2a065e6846e2a" providerId="LiveId" clId="{0C85A38A-8542-4963-8DD4-32FFC25BF1E5}" dt="2021-07-17T15:46:10.451" v="32620" actId="6549"/>
        <pc:sldMkLst>
          <pc:docMk/>
          <pc:sldMk cId="3025930768" sldId="6020"/>
        </pc:sldMkLst>
        <pc:spChg chg="mod">
          <ac:chgData name="Jonathan Crosby" userId="adc2a065e6846e2a" providerId="LiveId" clId="{0C85A38A-8542-4963-8DD4-32FFC25BF1E5}" dt="2021-07-17T15:46:10.451" v="32620" actId="6549"/>
          <ac:spMkLst>
            <pc:docMk/>
            <pc:sldMk cId="3025930768" sldId="6020"/>
            <ac:spMk id="2" creationId="{00000000-0000-0000-0000-000000000000}"/>
          </ac:spMkLst>
        </pc:spChg>
      </pc:sldChg>
      <pc:sldChg chg="modSp add mod">
        <pc:chgData name="Jonathan Crosby" userId="adc2a065e6846e2a" providerId="LiveId" clId="{0C85A38A-8542-4963-8DD4-32FFC25BF1E5}" dt="2021-07-09T14:46:20.883" v="18389" actId="20577"/>
        <pc:sldMkLst>
          <pc:docMk/>
          <pc:sldMk cId="2436903532" sldId="6021"/>
        </pc:sldMkLst>
        <pc:spChg chg="mod">
          <ac:chgData name="Jonathan Crosby" userId="adc2a065e6846e2a" providerId="LiveId" clId="{0C85A38A-8542-4963-8DD4-32FFC25BF1E5}" dt="2021-07-09T14:46:20.883" v="18389" actId="20577"/>
          <ac:spMkLst>
            <pc:docMk/>
            <pc:sldMk cId="2436903532" sldId="6021"/>
            <ac:spMk id="2" creationId="{00000000-0000-0000-0000-000000000000}"/>
          </ac:spMkLst>
        </pc:spChg>
      </pc:sldChg>
      <pc:sldChg chg="modSp add mod">
        <pc:chgData name="Jonathan Crosby" userId="adc2a065e6846e2a" providerId="LiveId" clId="{0C85A38A-8542-4963-8DD4-32FFC25BF1E5}" dt="2021-07-09T14:47:04.986" v="18499" actId="20577"/>
        <pc:sldMkLst>
          <pc:docMk/>
          <pc:sldMk cId="1652789880" sldId="6022"/>
        </pc:sldMkLst>
        <pc:spChg chg="mod">
          <ac:chgData name="Jonathan Crosby" userId="adc2a065e6846e2a" providerId="LiveId" clId="{0C85A38A-8542-4963-8DD4-32FFC25BF1E5}" dt="2021-07-09T14:47:04.986" v="18499" actId="20577"/>
          <ac:spMkLst>
            <pc:docMk/>
            <pc:sldMk cId="1652789880" sldId="6022"/>
            <ac:spMk id="2" creationId="{00000000-0000-0000-0000-000000000000}"/>
          </ac:spMkLst>
        </pc:spChg>
      </pc:sldChg>
      <pc:sldChg chg="modSp add mod">
        <pc:chgData name="Jonathan Crosby" userId="adc2a065e6846e2a" providerId="LiveId" clId="{0C85A38A-8542-4963-8DD4-32FFC25BF1E5}" dt="2021-07-09T14:48:08.451" v="18608" actId="20577"/>
        <pc:sldMkLst>
          <pc:docMk/>
          <pc:sldMk cId="3251361700" sldId="6023"/>
        </pc:sldMkLst>
        <pc:spChg chg="mod">
          <ac:chgData name="Jonathan Crosby" userId="adc2a065e6846e2a" providerId="LiveId" clId="{0C85A38A-8542-4963-8DD4-32FFC25BF1E5}" dt="2021-07-09T14:48:08.451" v="18608" actId="20577"/>
          <ac:spMkLst>
            <pc:docMk/>
            <pc:sldMk cId="3251361700" sldId="6023"/>
            <ac:spMk id="2" creationId="{00000000-0000-0000-0000-000000000000}"/>
          </ac:spMkLst>
        </pc:spChg>
      </pc:sldChg>
      <pc:sldChg chg="modSp add mod">
        <pc:chgData name="Jonathan Crosby" userId="adc2a065e6846e2a" providerId="LiveId" clId="{0C85A38A-8542-4963-8DD4-32FFC25BF1E5}" dt="2021-07-09T14:49:51.445" v="18646" actId="6549"/>
        <pc:sldMkLst>
          <pc:docMk/>
          <pc:sldMk cId="2385599754" sldId="6024"/>
        </pc:sldMkLst>
        <pc:spChg chg="mod">
          <ac:chgData name="Jonathan Crosby" userId="adc2a065e6846e2a" providerId="LiveId" clId="{0C85A38A-8542-4963-8DD4-32FFC25BF1E5}" dt="2021-07-09T14:49:51.445" v="18646" actId="6549"/>
          <ac:spMkLst>
            <pc:docMk/>
            <pc:sldMk cId="2385599754" sldId="6024"/>
            <ac:spMk id="2" creationId="{00000000-0000-0000-0000-000000000000}"/>
          </ac:spMkLst>
        </pc:spChg>
      </pc:sldChg>
      <pc:sldChg chg="modSp add del mod">
        <pc:chgData name="Jonathan Crosby" userId="adc2a065e6846e2a" providerId="LiveId" clId="{0C85A38A-8542-4963-8DD4-32FFC25BF1E5}" dt="2021-07-09T14:56:27.298" v="18748" actId="47"/>
        <pc:sldMkLst>
          <pc:docMk/>
          <pc:sldMk cId="258743898" sldId="6025"/>
        </pc:sldMkLst>
        <pc:spChg chg="mod">
          <ac:chgData name="Jonathan Crosby" userId="adc2a065e6846e2a" providerId="LiveId" clId="{0C85A38A-8542-4963-8DD4-32FFC25BF1E5}" dt="2021-07-09T14:56:19.554" v="18747" actId="20577"/>
          <ac:spMkLst>
            <pc:docMk/>
            <pc:sldMk cId="258743898" sldId="6025"/>
            <ac:spMk id="2" creationId="{00000000-0000-0000-0000-000000000000}"/>
          </ac:spMkLst>
        </pc:spChg>
      </pc:sldChg>
      <pc:sldChg chg="modSp add mod">
        <pc:chgData name="Jonathan Crosby" userId="adc2a065e6846e2a" providerId="LiveId" clId="{0C85A38A-8542-4963-8DD4-32FFC25BF1E5}" dt="2021-07-09T14:57:36.111" v="18863" actId="6549"/>
        <pc:sldMkLst>
          <pc:docMk/>
          <pc:sldMk cId="2754055369" sldId="6025"/>
        </pc:sldMkLst>
        <pc:spChg chg="mod">
          <ac:chgData name="Jonathan Crosby" userId="adc2a065e6846e2a" providerId="LiveId" clId="{0C85A38A-8542-4963-8DD4-32FFC25BF1E5}" dt="2021-07-09T14:57:36.111" v="18863" actId="6549"/>
          <ac:spMkLst>
            <pc:docMk/>
            <pc:sldMk cId="2754055369" sldId="6025"/>
            <ac:spMk id="2" creationId="{00000000-0000-0000-0000-000000000000}"/>
          </ac:spMkLst>
        </pc:spChg>
      </pc:sldChg>
      <pc:sldChg chg="modSp add mod">
        <pc:chgData name="Jonathan Crosby" userId="adc2a065e6846e2a" providerId="LiveId" clId="{0C85A38A-8542-4963-8DD4-32FFC25BF1E5}" dt="2021-07-09T14:58:34.683" v="18884" actId="20577"/>
        <pc:sldMkLst>
          <pc:docMk/>
          <pc:sldMk cId="1410993228" sldId="6026"/>
        </pc:sldMkLst>
        <pc:spChg chg="mod">
          <ac:chgData name="Jonathan Crosby" userId="adc2a065e6846e2a" providerId="LiveId" clId="{0C85A38A-8542-4963-8DD4-32FFC25BF1E5}" dt="2021-07-09T14:58:34.683" v="18884" actId="20577"/>
          <ac:spMkLst>
            <pc:docMk/>
            <pc:sldMk cId="1410993228" sldId="6026"/>
            <ac:spMk id="2" creationId="{00000000-0000-0000-0000-000000000000}"/>
          </ac:spMkLst>
        </pc:spChg>
      </pc:sldChg>
      <pc:sldChg chg="modSp add mod">
        <pc:chgData name="Jonathan Crosby" userId="adc2a065e6846e2a" providerId="LiveId" clId="{0C85A38A-8542-4963-8DD4-32FFC25BF1E5}" dt="2021-07-09T14:59:15.981" v="18902" actId="6549"/>
        <pc:sldMkLst>
          <pc:docMk/>
          <pc:sldMk cId="2708266240" sldId="6027"/>
        </pc:sldMkLst>
        <pc:spChg chg="mod">
          <ac:chgData name="Jonathan Crosby" userId="adc2a065e6846e2a" providerId="LiveId" clId="{0C85A38A-8542-4963-8DD4-32FFC25BF1E5}" dt="2021-07-09T14:59:15.981" v="18902" actId="6549"/>
          <ac:spMkLst>
            <pc:docMk/>
            <pc:sldMk cId="2708266240" sldId="6027"/>
            <ac:spMk id="2" creationId="{00000000-0000-0000-0000-000000000000}"/>
          </ac:spMkLst>
        </pc:spChg>
      </pc:sldChg>
      <pc:sldChg chg="modSp add mod">
        <pc:chgData name="Jonathan Crosby" userId="adc2a065e6846e2a" providerId="LiveId" clId="{0C85A38A-8542-4963-8DD4-32FFC25BF1E5}" dt="2021-07-09T23:50:03.668" v="24204" actId="6549"/>
        <pc:sldMkLst>
          <pc:docMk/>
          <pc:sldMk cId="101121361" sldId="6028"/>
        </pc:sldMkLst>
        <pc:spChg chg="mod">
          <ac:chgData name="Jonathan Crosby" userId="adc2a065e6846e2a" providerId="LiveId" clId="{0C85A38A-8542-4963-8DD4-32FFC25BF1E5}" dt="2021-07-09T23:50:03.668" v="24204" actId="6549"/>
          <ac:spMkLst>
            <pc:docMk/>
            <pc:sldMk cId="101121361" sldId="6028"/>
            <ac:spMk id="2" creationId="{00000000-0000-0000-0000-000000000000}"/>
          </ac:spMkLst>
        </pc:spChg>
      </pc:sldChg>
      <pc:sldChg chg="modSp add mod">
        <pc:chgData name="Jonathan Crosby" userId="adc2a065e6846e2a" providerId="LiveId" clId="{0C85A38A-8542-4963-8DD4-32FFC25BF1E5}" dt="2021-07-09T15:00:57.149" v="19012" actId="20577"/>
        <pc:sldMkLst>
          <pc:docMk/>
          <pc:sldMk cId="3913328000" sldId="6029"/>
        </pc:sldMkLst>
        <pc:spChg chg="mod">
          <ac:chgData name="Jonathan Crosby" userId="adc2a065e6846e2a" providerId="LiveId" clId="{0C85A38A-8542-4963-8DD4-32FFC25BF1E5}" dt="2021-07-09T15:00:57.149" v="19012" actId="20577"/>
          <ac:spMkLst>
            <pc:docMk/>
            <pc:sldMk cId="3913328000" sldId="6029"/>
            <ac:spMk id="2" creationId="{00000000-0000-0000-0000-000000000000}"/>
          </ac:spMkLst>
        </pc:spChg>
      </pc:sldChg>
      <pc:sldChg chg="modSp add mod">
        <pc:chgData name="Jonathan Crosby" userId="adc2a065e6846e2a" providerId="LiveId" clId="{0C85A38A-8542-4963-8DD4-32FFC25BF1E5}" dt="2021-07-09T15:02:00.093" v="19037" actId="6549"/>
        <pc:sldMkLst>
          <pc:docMk/>
          <pc:sldMk cId="1421681210" sldId="6030"/>
        </pc:sldMkLst>
        <pc:spChg chg="mod">
          <ac:chgData name="Jonathan Crosby" userId="adc2a065e6846e2a" providerId="LiveId" clId="{0C85A38A-8542-4963-8DD4-32FFC25BF1E5}" dt="2021-07-09T15:02:00.093" v="19037" actId="6549"/>
          <ac:spMkLst>
            <pc:docMk/>
            <pc:sldMk cId="1421681210" sldId="6030"/>
            <ac:spMk id="2" creationId="{00000000-0000-0000-0000-000000000000}"/>
          </ac:spMkLst>
        </pc:spChg>
      </pc:sldChg>
      <pc:sldChg chg="modSp add mod">
        <pc:chgData name="Jonathan Crosby" userId="adc2a065e6846e2a" providerId="LiveId" clId="{0C85A38A-8542-4963-8DD4-32FFC25BF1E5}" dt="2021-07-09T15:02:47.515" v="19058" actId="6549"/>
        <pc:sldMkLst>
          <pc:docMk/>
          <pc:sldMk cId="2808527873" sldId="6031"/>
        </pc:sldMkLst>
        <pc:spChg chg="mod">
          <ac:chgData name="Jonathan Crosby" userId="adc2a065e6846e2a" providerId="LiveId" clId="{0C85A38A-8542-4963-8DD4-32FFC25BF1E5}" dt="2021-07-09T15:02:47.515" v="19058" actId="6549"/>
          <ac:spMkLst>
            <pc:docMk/>
            <pc:sldMk cId="2808527873" sldId="6031"/>
            <ac:spMk id="2" creationId="{00000000-0000-0000-0000-000000000000}"/>
          </ac:spMkLst>
        </pc:spChg>
      </pc:sldChg>
      <pc:sldChg chg="addSp delSp modSp new mod">
        <pc:chgData name="Jonathan Crosby" userId="adc2a065e6846e2a" providerId="LiveId" clId="{0C85A38A-8542-4963-8DD4-32FFC25BF1E5}" dt="2021-07-11T00:02:11.261" v="25278"/>
        <pc:sldMkLst>
          <pc:docMk/>
          <pc:sldMk cId="130303158" sldId="6032"/>
        </pc:sldMkLst>
        <pc:picChg chg="add del">
          <ac:chgData name="Jonathan Crosby" userId="adc2a065e6846e2a" providerId="LiveId" clId="{0C85A38A-8542-4963-8DD4-32FFC25BF1E5}" dt="2021-07-09T15:36:19.762" v="19061"/>
          <ac:picMkLst>
            <pc:docMk/>
            <pc:sldMk cId="130303158" sldId="6032"/>
            <ac:picMk id="2" creationId="{E2E1668B-5D89-4A74-96BC-A279320B7A6F}"/>
          </ac:picMkLst>
        </pc:picChg>
        <pc:picChg chg="add mod modCrop">
          <ac:chgData name="Jonathan Crosby" userId="adc2a065e6846e2a" providerId="LiveId" clId="{0C85A38A-8542-4963-8DD4-32FFC25BF1E5}" dt="2021-07-11T00:02:11.261" v="25278"/>
          <ac:picMkLst>
            <pc:docMk/>
            <pc:sldMk cId="130303158" sldId="6032"/>
            <ac:picMk id="4" creationId="{35D3A99A-42BD-47E0-801C-31A5E11A4541}"/>
          </ac:picMkLst>
        </pc:picChg>
      </pc:sldChg>
      <pc:sldChg chg="add">
        <pc:chgData name="Jonathan Crosby" userId="adc2a065e6846e2a" providerId="LiveId" clId="{0C85A38A-8542-4963-8DD4-32FFC25BF1E5}" dt="2021-07-09T16:00:32.115" v="19468"/>
        <pc:sldMkLst>
          <pc:docMk/>
          <pc:sldMk cId="909661518" sldId="6033"/>
        </pc:sldMkLst>
      </pc:sldChg>
      <pc:sldChg chg="modSp add del mod">
        <pc:chgData name="Jonathan Crosby" userId="adc2a065e6846e2a" providerId="LiveId" clId="{0C85A38A-8542-4963-8DD4-32FFC25BF1E5}" dt="2021-07-09T15:59:41.393" v="19467" actId="2696"/>
        <pc:sldMkLst>
          <pc:docMk/>
          <pc:sldMk cId="2544067217" sldId="6033"/>
        </pc:sldMkLst>
        <pc:spChg chg="mod">
          <ac:chgData name="Jonathan Crosby" userId="adc2a065e6846e2a" providerId="LiveId" clId="{0C85A38A-8542-4963-8DD4-32FFC25BF1E5}" dt="2021-07-09T15:46:23.283" v="19238" actId="6549"/>
          <ac:spMkLst>
            <pc:docMk/>
            <pc:sldMk cId="2544067217" sldId="6033"/>
            <ac:spMk id="2" creationId="{00000000-0000-0000-0000-000000000000}"/>
          </ac:spMkLst>
        </pc:spChg>
      </pc:sldChg>
      <pc:sldChg chg="add">
        <pc:chgData name="Jonathan Crosby" userId="adc2a065e6846e2a" providerId="LiveId" clId="{0C85A38A-8542-4963-8DD4-32FFC25BF1E5}" dt="2021-07-09T16:00:32.115" v="19468"/>
        <pc:sldMkLst>
          <pc:docMk/>
          <pc:sldMk cId="362851388" sldId="6034"/>
        </pc:sldMkLst>
      </pc:sldChg>
      <pc:sldChg chg="modSp add del mod">
        <pc:chgData name="Jonathan Crosby" userId="adc2a065e6846e2a" providerId="LiveId" clId="{0C85A38A-8542-4963-8DD4-32FFC25BF1E5}" dt="2021-07-09T15:59:41.393" v="19467" actId="2696"/>
        <pc:sldMkLst>
          <pc:docMk/>
          <pc:sldMk cId="3195637742" sldId="6034"/>
        </pc:sldMkLst>
        <pc:spChg chg="mod">
          <ac:chgData name="Jonathan Crosby" userId="adc2a065e6846e2a" providerId="LiveId" clId="{0C85A38A-8542-4963-8DD4-32FFC25BF1E5}" dt="2021-07-09T15:47:54.795" v="19357" actId="20577"/>
          <ac:spMkLst>
            <pc:docMk/>
            <pc:sldMk cId="3195637742" sldId="6034"/>
            <ac:spMk id="2" creationId="{00000000-0000-0000-0000-000000000000}"/>
          </ac:spMkLst>
        </pc:spChg>
      </pc:sldChg>
      <pc:sldChg chg="add">
        <pc:chgData name="Jonathan Crosby" userId="adc2a065e6846e2a" providerId="LiveId" clId="{0C85A38A-8542-4963-8DD4-32FFC25BF1E5}" dt="2021-07-09T15:48:18.146" v="19358"/>
        <pc:sldMkLst>
          <pc:docMk/>
          <pc:sldMk cId="3656316774" sldId="6035"/>
        </pc:sldMkLst>
      </pc:sldChg>
      <pc:sldChg chg="modSp add">
        <pc:chgData name="Jonathan Crosby" userId="adc2a065e6846e2a" providerId="LiveId" clId="{0C85A38A-8542-4963-8DD4-32FFC25BF1E5}" dt="2021-07-09T15:51:11.385" v="19465" actId="20577"/>
        <pc:sldMkLst>
          <pc:docMk/>
          <pc:sldMk cId="4118482915" sldId="6036"/>
        </pc:sldMkLst>
        <pc:spChg chg="mod">
          <ac:chgData name="Jonathan Crosby" userId="adc2a065e6846e2a" providerId="LiveId" clId="{0C85A38A-8542-4963-8DD4-32FFC25BF1E5}" dt="2021-07-09T15:50:37.697" v="19444" actId="20577"/>
          <ac:spMkLst>
            <pc:docMk/>
            <pc:sldMk cId="4118482915" sldId="6036"/>
            <ac:spMk id="2" creationId="{6F0ADAEB-F076-42A6-A807-E1F7E6F5ECD4}"/>
          </ac:spMkLst>
        </pc:spChg>
        <pc:spChg chg="mod">
          <ac:chgData name="Jonathan Crosby" userId="adc2a065e6846e2a" providerId="LiveId" clId="{0C85A38A-8542-4963-8DD4-32FFC25BF1E5}" dt="2021-07-09T15:50:04.721" v="19433" actId="20577"/>
          <ac:spMkLst>
            <pc:docMk/>
            <pc:sldMk cId="4118482915" sldId="6036"/>
            <ac:spMk id="3" creationId="{D5D4F5B4-29B5-40A1-865E-4FD94A11A98E}"/>
          </ac:spMkLst>
        </pc:spChg>
        <pc:spChg chg="mod">
          <ac:chgData name="Jonathan Crosby" userId="adc2a065e6846e2a" providerId="LiveId" clId="{0C85A38A-8542-4963-8DD4-32FFC25BF1E5}" dt="2021-07-09T15:48:48.555" v="19370" actId="20577"/>
          <ac:spMkLst>
            <pc:docMk/>
            <pc:sldMk cId="4118482915" sldId="6036"/>
            <ac:spMk id="4" creationId="{087CABC6-46A5-4FBD-9377-ED8DFF4219D0}"/>
          </ac:spMkLst>
        </pc:spChg>
        <pc:spChg chg="mod">
          <ac:chgData name="Jonathan Crosby" userId="adc2a065e6846e2a" providerId="LiveId" clId="{0C85A38A-8542-4963-8DD4-32FFC25BF1E5}" dt="2021-07-09T15:48:55.089" v="19379" actId="20577"/>
          <ac:spMkLst>
            <pc:docMk/>
            <pc:sldMk cId="4118482915" sldId="6036"/>
            <ac:spMk id="5" creationId="{D43AF26B-C683-4567-A0EE-C7874A51BE3F}"/>
          </ac:spMkLst>
        </pc:spChg>
        <pc:spChg chg="mod">
          <ac:chgData name="Jonathan Crosby" userId="adc2a065e6846e2a" providerId="LiveId" clId="{0C85A38A-8542-4963-8DD4-32FFC25BF1E5}" dt="2021-07-09T15:49:15.722" v="19392" actId="20577"/>
          <ac:spMkLst>
            <pc:docMk/>
            <pc:sldMk cId="4118482915" sldId="6036"/>
            <ac:spMk id="6" creationId="{4F359211-6422-4750-A907-175482767C4B}"/>
          </ac:spMkLst>
        </pc:spChg>
        <pc:spChg chg="mod">
          <ac:chgData name="Jonathan Crosby" userId="adc2a065e6846e2a" providerId="LiveId" clId="{0C85A38A-8542-4963-8DD4-32FFC25BF1E5}" dt="2021-07-09T15:49:39.514" v="19402" actId="20577"/>
          <ac:spMkLst>
            <pc:docMk/>
            <pc:sldMk cId="4118482915" sldId="6036"/>
            <ac:spMk id="7" creationId="{CBCF175A-DCAC-4FEC-943D-99458C06E197}"/>
          </ac:spMkLst>
        </pc:spChg>
        <pc:spChg chg="mod">
          <ac:chgData name="Jonathan Crosby" userId="adc2a065e6846e2a" providerId="LiveId" clId="{0C85A38A-8542-4963-8DD4-32FFC25BF1E5}" dt="2021-07-09T15:49:52.570" v="19416" actId="20577"/>
          <ac:spMkLst>
            <pc:docMk/>
            <pc:sldMk cId="4118482915" sldId="6036"/>
            <ac:spMk id="8" creationId="{160D3E11-7A62-4046-B96B-30CE98880998}"/>
          </ac:spMkLst>
        </pc:spChg>
        <pc:spChg chg="mod">
          <ac:chgData name="Jonathan Crosby" userId="adc2a065e6846e2a" providerId="LiveId" clId="{0C85A38A-8542-4963-8DD4-32FFC25BF1E5}" dt="2021-07-09T15:50:58.626" v="19455" actId="20577"/>
          <ac:spMkLst>
            <pc:docMk/>
            <pc:sldMk cId="4118482915" sldId="6036"/>
            <ac:spMk id="9" creationId="{F701B065-1870-4738-A2B4-435EDED3AC1F}"/>
          </ac:spMkLst>
        </pc:spChg>
        <pc:spChg chg="mod">
          <ac:chgData name="Jonathan Crosby" userId="adc2a065e6846e2a" providerId="LiveId" clId="{0C85A38A-8542-4963-8DD4-32FFC25BF1E5}" dt="2021-07-09T15:51:11.385" v="19465" actId="20577"/>
          <ac:spMkLst>
            <pc:docMk/>
            <pc:sldMk cId="4118482915" sldId="6036"/>
            <ac:spMk id="10" creationId="{0D818D41-21E8-4CBE-9A93-DFC771465FB1}"/>
          </ac:spMkLst>
        </pc:spChg>
      </pc:sldChg>
      <pc:sldChg chg="add">
        <pc:chgData name="Jonathan Crosby" userId="adc2a065e6846e2a" providerId="LiveId" clId="{0C85A38A-8542-4963-8DD4-32FFC25BF1E5}" dt="2021-07-09T15:51:22.199" v="19466"/>
        <pc:sldMkLst>
          <pc:docMk/>
          <pc:sldMk cId="2631772026" sldId="6037"/>
        </pc:sldMkLst>
      </pc:sldChg>
      <pc:sldChg chg="modSp add mod">
        <pc:chgData name="Jonathan Crosby" userId="adc2a065e6846e2a" providerId="LiveId" clId="{0C85A38A-8542-4963-8DD4-32FFC25BF1E5}" dt="2021-07-09T16:01:17.547" v="19547" actId="20577"/>
        <pc:sldMkLst>
          <pc:docMk/>
          <pc:sldMk cId="1510667236" sldId="6038"/>
        </pc:sldMkLst>
        <pc:spChg chg="mod">
          <ac:chgData name="Jonathan Crosby" userId="adc2a065e6846e2a" providerId="LiveId" clId="{0C85A38A-8542-4963-8DD4-32FFC25BF1E5}" dt="2021-07-09T16:01:17.547" v="19547" actId="20577"/>
          <ac:spMkLst>
            <pc:docMk/>
            <pc:sldMk cId="1510667236" sldId="6038"/>
            <ac:spMk id="2" creationId="{00000000-0000-0000-0000-000000000000}"/>
          </ac:spMkLst>
        </pc:spChg>
      </pc:sldChg>
      <pc:sldChg chg="modSp add mod">
        <pc:chgData name="Jonathan Crosby" userId="adc2a065e6846e2a" providerId="LiveId" clId="{0C85A38A-8542-4963-8DD4-32FFC25BF1E5}" dt="2021-07-09T16:02:13.988" v="19659" actId="6549"/>
        <pc:sldMkLst>
          <pc:docMk/>
          <pc:sldMk cId="1459684389" sldId="6039"/>
        </pc:sldMkLst>
        <pc:spChg chg="mod">
          <ac:chgData name="Jonathan Crosby" userId="adc2a065e6846e2a" providerId="LiveId" clId="{0C85A38A-8542-4963-8DD4-32FFC25BF1E5}" dt="2021-07-09T16:02:13.988" v="19659" actId="6549"/>
          <ac:spMkLst>
            <pc:docMk/>
            <pc:sldMk cId="1459684389" sldId="6039"/>
            <ac:spMk id="2" creationId="{00000000-0000-0000-0000-000000000000}"/>
          </ac:spMkLst>
        </pc:spChg>
      </pc:sldChg>
      <pc:sldChg chg="modSp add mod modAnim">
        <pc:chgData name="Jonathan Crosby" userId="adc2a065e6846e2a" providerId="LiveId" clId="{0C85A38A-8542-4963-8DD4-32FFC25BF1E5}" dt="2021-07-09T16:08:30.696" v="19822" actId="6549"/>
        <pc:sldMkLst>
          <pc:docMk/>
          <pc:sldMk cId="3496279404" sldId="6040"/>
        </pc:sldMkLst>
        <pc:spChg chg="mod">
          <ac:chgData name="Jonathan Crosby" userId="adc2a065e6846e2a" providerId="LiveId" clId="{0C85A38A-8542-4963-8DD4-32FFC25BF1E5}" dt="2021-07-09T16:08:30.696" v="19822" actId="6549"/>
          <ac:spMkLst>
            <pc:docMk/>
            <pc:sldMk cId="3496279404" sldId="6040"/>
            <ac:spMk id="2" creationId="{00000000-0000-0000-0000-000000000000}"/>
          </ac:spMkLst>
        </pc:spChg>
      </pc:sldChg>
      <pc:sldChg chg="modSp add mod">
        <pc:chgData name="Jonathan Crosby" userId="adc2a065e6846e2a" providerId="LiveId" clId="{0C85A38A-8542-4963-8DD4-32FFC25BF1E5}" dt="2021-07-09T16:09:26.562" v="19924" actId="20577"/>
        <pc:sldMkLst>
          <pc:docMk/>
          <pc:sldMk cId="1236747466" sldId="6041"/>
        </pc:sldMkLst>
        <pc:spChg chg="mod">
          <ac:chgData name="Jonathan Crosby" userId="adc2a065e6846e2a" providerId="LiveId" clId="{0C85A38A-8542-4963-8DD4-32FFC25BF1E5}" dt="2021-07-09T16:09:26.562" v="19924" actId="20577"/>
          <ac:spMkLst>
            <pc:docMk/>
            <pc:sldMk cId="1236747466" sldId="6041"/>
            <ac:spMk id="2" creationId="{00000000-0000-0000-0000-000000000000}"/>
          </ac:spMkLst>
        </pc:spChg>
      </pc:sldChg>
      <pc:sldChg chg="modSp add mod">
        <pc:chgData name="Jonathan Crosby" userId="adc2a065e6846e2a" providerId="LiveId" clId="{0C85A38A-8542-4963-8DD4-32FFC25BF1E5}" dt="2021-07-09T23:32:02.452" v="23921" actId="6549"/>
        <pc:sldMkLst>
          <pc:docMk/>
          <pc:sldMk cId="675595177" sldId="6042"/>
        </pc:sldMkLst>
        <pc:spChg chg="mod">
          <ac:chgData name="Jonathan Crosby" userId="adc2a065e6846e2a" providerId="LiveId" clId="{0C85A38A-8542-4963-8DD4-32FFC25BF1E5}" dt="2021-07-09T23:32:02.452" v="23921" actId="6549"/>
          <ac:spMkLst>
            <pc:docMk/>
            <pc:sldMk cId="675595177" sldId="6042"/>
            <ac:spMk id="2" creationId="{00000000-0000-0000-0000-000000000000}"/>
          </ac:spMkLst>
        </pc:spChg>
      </pc:sldChg>
      <pc:sldChg chg="modSp add modAnim">
        <pc:chgData name="Jonathan Crosby" userId="adc2a065e6846e2a" providerId="LiveId" clId="{0C85A38A-8542-4963-8DD4-32FFC25BF1E5}" dt="2021-07-09T16:49:45.200" v="20300"/>
        <pc:sldMkLst>
          <pc:docMk/>
          <pc:sldMk cId="4114890639" sldId="6043"/>
        </pc:sldMkLst>
        <pc:spChg chg="mod">
          <ac:chgData name="Jonathan Crosby" userId="adc2a065e6846e2a" providerId="LiveId" clId="{0C85A38A-8542-4963-8DD4-32FFC25BF1E5}" dt="2021-07-09T16:42:01.736" v="20130" actId="6549"/>
          <ac:spMkLst>
            <pc:docMk/>
            <pc:sldMk cId="4114890639" sldId="6043"/>
            <ac:spMk id="2" creationId="{00000000-0000-0000-0000-000000000000}"/>
          </ac:spMkLst>
        </pc:spChg>
      </pc:sldChg>
      <pc:sldChg chg="modSp add modAnim">
        <pc:chgData name="Jonathan Crosby" userId="adc2a065e6846e2a" providerId="LiveId" clId="{0C85A38A-8542-4963-8DD4-32FFC25BF1E5}" dt="2021-07-09T16:49:39.024" v="20299"/>
        <pc:sldMkLst>
          <pc:docMk/>
          <pc:sldMk cId="3064581944" sldId="6044"/>
        </pc:sldMkLst>
        <pc:spChg chg="mod">
          <ac:chgData name="Jonathan Crosby" userId="adc2a065e6846e2a" providerId="LiveId" clId="{0C85A38A-8542-4963-8DD4-32FFC25BF1E5}" dt="2021-07-09T16:47:08.649" v="20296" actId="6549"/>
          <ac:spMkLst>
            <pc:docMk/>
            <pc:sldMk cId="3064581944" sldId="6044"/>
            <ac:spMk id="2" creationId="{00000000-0000-0000-0000-000000000000}"/>
          </ac:spMkLst>
        </pc:spChg>
      </pc:sldChg>
      <pc:sldChg chg="modSp add mod">
        <pc:chgData name="Jonathan Crosby" userId="adc2a065e6846e2a" providerId="LiveId" clId="{0C85A38A-8542-4963-8DD4-32FFC25BF1E5}" dt="2021-07-17T16:33:21.942" v="33141" actId="6549"/>
        <pc:sldMkLst>
          <pc:docMk/>
          <pc:sldMk cId="1599225287" sldId="6045"/>
        </pc:sldMkLst>
        <pc:spChg chg="mod">
          <ac:chgData name="Jonathan Crosby" userId="adc2a065e6846e2a" providerId="LiveId" clId="{0C85A38A-8542-4963-8DD4-32FFC25BF1E5}" dt="2021-07-09T16:52:45.458" v="20317" actId="6549"/>
          <ac:spMkLst>
            <pc:docMk/>
            <pc:sldMk cId="1599225287" sldId="6045"/>
            <ac:spMk id="2" creationId="{00000000-0000-0000-0000-000000000000}"/>
          </ac:spMkLst>
        </pc:spChg>
        <pc:graphicFrameChg chg="modGraphic">
          <ac:chgData name="Jonathan Crosby" userId="adc2a065e6846e2a" providerId="LiveId" clId="{0C85A38A-8542-4963-8DD4-32FFC25BF1E5}" dt="2021-07-17T16:33:21.942" v="33141" actId="6549"/>
          <ac:graphicFrameMkLst>
            <pc:docMk/>
            <pc:sldMk cId="1599225287" sldId="6045"/>
            <ac:graphicFrameMk id="4" creationId="{54BABF4E-0003-440F-9F9B-18C5554BD0BD}"/>
          </ac:graphicFrameMkLst>
        </pc:graphicFrameChg>
      </pc:sldChg>
      <pc:sldChg chg="modSp add mod">
        <pc:chgData name="Jonathan Crosby" userId="adc2a065e6846e2a" providerId="LiveId" clId="{0C85A38A-8542-4963-8DD4-32FFC25BF1E5}" dt="2021-07-10T00:25:22.333" v="24847" actId="6549"/>
        <pc:sldMkLst>
          <pc:docMk/>
          <pc:sldMk cId="3204008251" sldId="6046"/>
        </pc:sldMkLst>
        <pc:spChg chg="mod">
          <ac:chgData name="Jonathan Crosby" userId="adc2a065e6846e2a" providerId="LiveId" clId="{0C85A38A-8542-4963-8DD4-32FFC25BF1E5}" dt="2021-07-10T00:25:22.333" v="24847" actId="6549"/>
          <ac:spMkLst>
            <pc:docMk/>
            <pc:sldMk cId="3204008251" sldId="6046"/>
            <ac:spMk id="2" creationId="{00000000-0000-0000-0000-000000000000}"/>
          </ac:spMkLst>
        </pc:spChg>
      </pc:sldChg>
      <pc:sldChg chg="modSp add mod">
        <pc:chgData name="Jonathan Crosby" userId="adc2a065e6846e2a" providerId="LiveId" clId="{0C85A38A-8542-4963-8DD4-32FFC25BF1E5}" dt="2021-07-09T17:03:38.770" v="20567" actId="6549"/>
        <pc:sldMkLst>
          <pc:docMk/>
          <pc:sldMk cId="1202578234" sldId="6047"/>
        </pc:sldMkLst>
        <pc:spChg chg="mod">
          <ac:chgData name="Jonathan Crosby" userId="adc2a065e6846e2a" providerId="LiveId" clId="{0C85A38A-8542-4963-8DD4-32FFC25BF1E5}" dt="2021-07-09T17:03:38.770" v="20567" actId="6549"/>
          <ac:spMkLst>
            <pc:docMk/>
            <pc:sldMk cId="1202578234" sldId="6047"/>
            <ac:spMk id="2" creationId="{00000000-0000-0000-0000-000000000000}"/>
          </ac:spMkLst>
        </pc:spChg>
      </pc:sldChg>
      <pc:sldChg chg="add">
        <pc:chgData name="Jonathan Crosby" userId="adc2a065e6846e2a" providerId="LiveId" clId="{0C85A38A-8542-4963-8DD4-32FFC25BF1E5}" dt="2021-07-10T00:53:21.799" v="25115"/>
        <pc:sldMkLst>
          <pc:docMk/>
          <pc:sldMk cId="1399225816" sldId="6048"/>
        </pc:sldMkLst>
      </pc:sldChg>
      <pc:sldChg chg="modSp add del modAnim">
        <pc:chgData name="Jonathan Crosby" userId="adc2a065e6846e2a" providerId="LiveId" clId="{0C85A38A-8542-4963-8DD4-32FFC25BF1E5}" dt="2021-07-10T00:53:04.495" v="25114" actId="2696"/>
        <pc:sldMkLst>
          <pc:docMk/>
          <pc:sldMk cId="3519175077" sldId="6048"/>
        </pc:sldMkLst>
        <pc:spChg chg="mod">
          <ac:chgData name="Jonathan Crosby" userId="adc2a065e6846e2a" providerId="LiveId" clId="{0C85A38A-8542-4963-8DD4-32FFC25BF1E5}" dt="2021-07-09T17:05:12.279" v="20659" actId="6549"/>
          <ac:spMkLst>
            <pc:docMk/>
            <pc:sldMk cId="3519175077" sldId="6048"/>
            <ac:spMk id="2" creationId="{00000000-0000-0000-0000-000000000000}"/>
          </ac:spMkLst>
        </pc:spChg>
      </pc:sldChg>
      <pc:sldChg chg="add">
        <pc:chgData name="Jonathan Crosby" userId="adc2a065e6846e2a" providerId="LiveId" clId="{0C85A38A-8542-4963-8DD4-32FFC25BF1E5}" dt="2021-07-10T00:53:21.799" v="25115"/>
        <pc:sldMkLst>
          <pc:docMk/>
          <pc:sldMk cId="3166866644" sldId="6049"/>
        </pc:sldMkLst>
      </pc:sldChg>
      <pc:sldChg chg="modSp add del mod">
        <pc:chgData name="Jonathan Crosby" userId="adc2a065e6846e2a" providerId="LiveId" clId="{0C85A38A-8542-4963-8DD4-32FFC25BF1E5}" dt="2021-07-10T00:53:04.495" v="25114" actId="2696"/>
        <pc:sldMkLst>
          <pc:docMk/>
          <pc:sldMk cId="3652225733" sldId="6049"/>
        </pc:sldMkLst>
        <pc:spChg chg="mod">
          <ac:chgData name="Jonathan Crosby" userId="adc2a065e6846e2a" providerId="LiveId" clId="{0C85A38A-8542-4963-8DD4-32FFC25BF1E5}" dt="2021-07-09T17:10:19.945" v="20679" actId="6549"/>
          <ac:spMkLst>
            <pc:docMk/>
            <pc:sldMk cId="3652225733" sldId="6049"/>
            <ac:spMk id="2" creationId="{00000000-0000-0000-0000-000000000000}"/>
          </ac:spMkLst>
        </pc:spChg>
      </pc:sldChg>
      <pc:sldChg chg="modSp add del mod">
        <pc:chgData name="Jonathan Crosby" userId="adc2a065e6846e2a" providerId="LiveId" clId="{0C85A38A-8542-4963-8DD4-32FFC25BF1E5}" dt="2021-07-10T00:53:04.495" v="25114" actId="2696"/>
        <pc:sldMkLst>
          <pc:docMk/>
          <pc:sldMk cId="3396312479" sldId="6050"/>
        </pc:sldMkLst>
        <pc:spChg chg="mod">
          <ac:chgData name="Jonathan Crosby" userId="adc2a065e6846e2a" providerId="LiveId" clId="{0C85A38A-8542-4963-8DD4-32FFC25BF1E5}" dt="2021-07-09T17:11:59.939" v="20712" actId="5793"/>
          <ac:spMkLst>
            <pc:docMk/>
            <pc:sldMk cId="3396312479" sldId="6050"/>
            <ac:spMk id="2" creationId="{00000000-0000-0000-0000-000000000000}"/>
          </ac:spMkLst>
        </pc:spChg>
      </pc:sldChg>
      <pc:sldChg chg="add">
        <pc:chgData name="Jonathan Crosby" userId="adc2a065e6846e2a" providerId="LiveId" clId="{0C85A38A-8542-4963-8DD4-32FFC25BF1E5}" dt="2021-07-10T00:53:21.799" v="25115"/>
        <pc:sldMkLst>
          <pc:docMk/>
          <pc:sldMk cId="3783738851" sldId="6050"/>
        </pc:sldMkLst>
      </pc:sldChg>
      <pc:sldChg chg="add">
        <pc:chgData name="Jonathan Crosby" userId="adc2a065e6846e2a" providerId="LiveId" clId="{0C85A38A-8542-4963-8DD4-32FFC25BF1E5}" dt="2021-07-10T00:53:21.799" v="25115"/>
        <pc:sldMkLst>
          <pc:docMk/>
          <pc:sldMk cId="2493628521" sldId="6051"/>
        </pc:sldMkLst>
      </pc:sldChg>
      <pc:sldChg chg="modSp add del mod">
        <pc:chgData name="Jonathan Crosby" userId="adc2a065e6846e2a" providerId="LiveId" clId="{0C85A38A-8542-4963-8DD4-32FFC25BF1E5}" dt="2021-07-10T00:53:04.495" v="25114" actId="2696"/>
        <pc:sldMkLst>
          <pc:docMk/>
          <pc:sldMk cId="2574954455" sldId="6051"/>
        </pc:sldMkLst>
        <pc:spChg chg="mod">
          <ac:chgData name="Jonathan Crosby" userId="adc2a065e6846e2a" providerId="LiveId" clId="{0C85A38A-8542-4963-8DD4-32FFC25BF1E5}" dt="2021-07-09T17:12:49.089" v="20739" actId="20577"/>
          <ac:spMkLst>
            <pc:docMk/>
            <pc:sldMk cId="2574954455" sldId="6051"/>
            <ac:spMk id="2" creationId="{00000000-0000-0000-0000-000000000000}"/>
          </ac:spMkLst>
        </pc:spChg>
      </pc:sldChg>
      <pc:sldChg chg="modSp add mod modAnim">
        <pc:chgData name="Jonathan Crosby" userId="adc2a065e6846e2a" providerId="LiveId" clId="{0C85A38A-8542-4963-8DD4-32FFC25BF1E5}" dt="2021-07-10T00:44:09.175" v="25054" actId="113"/>
        <pc:sldMkLst>
          <pc:docMk/>
          <pc:sldMk cId="3637507127" sldId="6052"/>
        </pc:sldMkLst>
        <pc:spChg chg="mod">
          <ac:chgData name="Jonathan Crosby" userId="adc2a065e6846e2a" providerId="LiveId" clId="{0C85A38A-8542-4963-8DD4-32FFC25BF1E5}" dt="2021-07-10T00:44:09.175" v="25054" actId="113"/>
          <ac:spMkLst>
            <pc:docMk/>
            <pc:sldMk cId="3637507127" sldId="6052"/>
            <ac:spMk id="2" creationId="{00000000-0000-0000-0000-000000000000}"/>
          </ac:spMkLst>
        </pc:spChg>
      </pc:sldChg>
      <pc:sldChg chg="modSp add modAnim">
        <pc:chgData name="Jonathan Crosby" userId="adc2a065e6846e2a" providerId="LiveId" clId="{0C85A38A-8542-4963-8DD4-32FFC25BF1E5}" dt="2021-07-09T17:15:59.226" v="21043"/>
        <pc:sldMkLst>
          <pc:docMk/>
          <pc:sldMk cId="4158484706" sldId="6053"/>
        </pc:sldMkLst>
        <pc:spChg chg="mod">
          <ac:chgData name="Jonathan Crosby" userId="adc2a065e6846e2a" providerId="LiveId" clId="{0C85A38A-8542-4963-8DD4-32FFC25BF1E5}" dt="2021-07-09T17:15:50.712" v="21042" actId="6549"/>
          <ac:spMkLst>
            <pc:docMk/>
            <pc:sldMk cId="4158484706" sldId="6053"/>
            <ac:spMk id="2" creationId="{00000000-0000-0000-0000-000000000000}"/>
          </ac:spMkLst>
        </pc:spChg>
      </pc:sldChg>
      <pc:sldChg chg="modSp add mod">
        <pc:chgData name="Jonathan Crosby" userId="adc2a065e6846e2a" providerId="LiveId" clId="{0C85A38A-8542-4963-8DD4-32FFC25BF1E5}" dt="2021-07-09T17:17:09.290" v="21078" actId="6549"/>
        <pc:sldMkLst>
          <pc:docMk/>
          <pc:sldMk cId="2745981677" sldId="6054"/>
        </pc:sldMkLst>
        <pc:spChg chg="mod">
          <ac:chgData name="Jonathan Crosby" userId="adc2a065e6846e2a" providerId="LiveId" clId="{0C85A38A-8542-4963-8DD4-32FFC25BF1E5}" dt="2021-07-09T17:17:09.290" v="21078" actId="6549"/>
          <ac:spMkLst>
            <pc:docMk/>
            <pc:sldMk cId="2745981677" sldId="6054"/>
            <ac:spMk id="2" creationId="{00000000-0000-0000-0000-000000000000}"/>
          </ac:spMkLst>
        </pc:spChg>
      </pc:sldChg>
      <pc:sldChg chg="modSp add">
        <pc:chgData name="Jonathan Crosby" userId="adc2a065e6846e2a" providerId="LiveId" clId="{0C85A38A-8542-4963-8DD4-32FFC25BF1E5}" dt="2021-07-09T17:17:56.764" v="21162" actId="6549"/>
        <pc:sldMkLst>
          <pc:docMk/>
          <pc:sldMk cId="1878757007" sldId="6055"/>
        </pc:sldMkLst>
        <pc:spChg chg="mod">
          <ac:chgData name="Jonathan Crosby" userId="adc2a065e6846e2a" providerId="LiveId" clId="{0C85A38A-8542-4963-8DD4-32FFC25BF1E5}" dt="2021-07-09T17:17:56.764" v="21162" actId="6549"/>
          <ac:spMkLst>
            <pc:docMk/>
            <pc:sldMk cId="1878757007" sldId="6055"/>
            <ac:spMk id="2" creationId="{00000000-0000-0000-0000-000000000000}"/>
          </ac:spMkLst>
        </pc:spChg>
      </pc:sldChg>
      <pc:sldChg chg="modSp add mod">
        <pc:chgData name="Jonathan Crosby" userId="adc2a065e6846e2a" providerId="LiveId" clId="{0C85A38A-8542-4963-8DD4-32FFC25BF1E5}" dt="2021-07-09T17:21:13" v="21211" actId="20577"/>
        <pc:sldMkLst>
          <pc:docMk/>
          <pc:sldMk cId="39237817" sldId="6056"/>
        </pc:sldMkLst>
        <pc:spChg chg="mod">
          <ac:chgData name="Jonathan Crosby" userId="adc2a065e6846e2a" providerId="LiveId" clId="{0C85A38A-8542-4963-8DD4-32FFC25BF1E5}" dt="2021-07-09T17:21:13" v="21211" actId="20577"/>
          <ac:spMkLst>
            <pc:docMk/>
            <pc:sldMk cId="39237817" sldId="6056"/>
            <ac:spMk id="2" creationId="{00000000-0000-0000-0000-000000000000}"/>
          </ac:spMkLst>
        </pc:spChg>
      </pc:sldChg>
      <pc:sldChg chg="modSp add mod">
        <pc:chgData name="Jonathan Crosby" userId="adc2a065e6846e2a" providerId="LiveId" clId="{0C85A38A-8542-4963-8DD4-32FFC25BF1E5}" dt="2021-07-09T17:26:42.505" v="21359" actId="6549"/>
        <pc:sldMkLst>
          <pc:docMk/>
          <pc:sldMk cId="2790929479" sldId="6057"/>
        </pc:sldMkLst>
        <pc:spChg chg="mod">
          <ac:chgData name="Jonathan Crosby" userId="adc2a065e6846e2a" providerId="LiveId" clId="{0C85A38A-8542-4963-8DD4-32FFC25BF1E5}" dt="2021-07-09T17:26:42.505" v="21359" actId="6549"/>
          <ac:spMkLst>
            <pc:docMk/>
            <pc:sldMk cId="2790929479" sldId="6057"/>
            <ac:spMk id="2" creationId="{00000000-0000-0000-0000-000000000000}"/>
          </ac:spMkLst>
        </pc:spChg>
      </pc:sldChg>
      <pc:sldChg chg="modSp add mod">
        <pc:chgData name="Jonathan Crosby" userId="adc2a065e6846e2a" providerId="LiveId" clId="{0C85A38A-8542-4963-8DD4-32FFC25BF1E5}" dt="2021-07-09T17:27:35.383" v="21456" actId="6549"/>
        <pc:sldMkLst>
          <pc:docMk/>
          <pc:sldMk cId="2088681216" sldId="6058"/>
        </pc:sldMkLst>
        <pc:spChg chg="mod">
          <ac:chgData name="Jonathan Crosby" userId="adc2a065e6846e2a" providerId="LiveId" clId="{0C85A38A-8542-4963-8DD4-32FFC25BF1E5}" dt="2021-07-09T17:27:35.383" v="21456" actId="6549"/>
          <ac:spMkLst>
            <pc:docMk/>
            <pc:sldMk cId="2088681216" sldId="6058"/>
            <ac:spMk id="2" creationId="{00000000-0000-0000-0000-000000000000}"/>
          </ac:spMkLst>
        </pc:spChg>
      </pc:sldChg>
      <pc:sldChg chg="modSp add mod">
        <pc:chgData name="Jonathan Crosby" userId="adc2a065e6846e2a" providerId="LiveId" clId="{0C85A38A-8542-4963-8DD4-32FFC25BF1E5}" dt="2021-07-09T17:29:06.633" v="21493" actId="6549"/>
        <pc:sldMkLst>
          <pc:docMk/>
          <pc:sldMk cId="742383632" sldId="6059"/>
        </pc:sldMkLst>
        <pc:spChg chg="mod">
          <ac:chgData name="Jonathan Crosby" userId="adc2a065e6846e2a" providerId="LiveId" clId="{0C85A38A-8542-4963-8DD4-32FFC25BF1E5}" dt="2021-07-09T17:29:06.633" v="21493" actId="6549"/>
          <ac:spMkLst>
            <pc:docMk/>
            <pc:sldMk cId="742383632" sldId="6059"/>
            <ac:spMk id="2" creationId="{00000000-0000-0000-0000-000000000000}"/>
          </ac:spMkLst>
        </pc:spChg>
      </pc:sldChg>
      <pc:sldChg chg="modSp add mod">
        <pc:chgData name="Jonathan Crosby" userId="adc2a065e6846e2a" providerId="LiveId" clId="{0C85A38A-8542-4963-8DD4-32FFC25BF1E5}" dt="2021-07-09T17:29:52.458" v="21507" actId="6549"/>
        <pc:sldMkLst>
          <pc:docMk/>
          <pc:sldMk cId="3793522236" sldId="6060"/>
        </pc:sldMkLst>
        <pc:spChg chg="mod">
          <ac:chgData name="Jonathan Crosby" userId="adc2a065e6846e2a" providerId="LiveId" clId="{0C85A38A-8542-4963-8DD4-32FFC25BF1E5}" dt="2021-07-09T17:29:52.458" v="21507" actId="6549"/>
          <ac:spMkLst>
            <pc:docMk/>
            <pc:sldMk cId="3793522236" sldId="6060"/>
            <ac:spMk id="2" creationId="{00000000-0000-0000-0000-000000000000}"/>
          </ac:spMkLst>
        </pc:spChg>
      </pc:sldChg>
      <pc:sldChg chg="modSp add mod modAnim">
        <pc:chgData name="Jonathan Crosby" userId="adc2a065e6846e2a" providerId="LiveId" clId="{0C85A38A-8542-4963-8DD4-32FFC25BF1E5}" dt="2021-07-09T17:31:32.900" v="21614"/>
        <pc:sldMkLst>
          <pc:docMk/>
          <pc:sldMk cId="2407262172" sldId="6061"/>
        </pc:sldMkLst>
        <pc:spChg chg="mod">
          <ac:chgData name="Jonathan Crosby" userId="adc2a065e6846e2a" providerId="LiveId" clId="{0C85A38A-8542-4963-8DD4-32FFC25BF1E5}" dt="2021-07-09T17:31:19.274" v="21613" actId="6549"/>
          <ac:spMkLst>
            <pc:docMk/>
            <pc:sldMk cId="2407262172" sldId="6061"/>
            <ac:spMk id="2" creationId="{00000000-0000-0000-0000-000000000000}"/>
          </ac:spMkLst>
        </pc:spChg>
      </pc:sldChg>
      <pc:sldChg chg="modSp add mod ord">
        <pc:chgData name="Jonathan Crosby" userId="adc2a065e6846e2a" providerId="LiveId" clId="{0C85A38A-8542-4963-8DD4-32FFC25BF1E5}" dt="2021-07-09T17:42:06.553" v="22045" actId="6549"/>
        <pc:sldMkLst>
          <pc:docMk/>
          <pc:sldMk cId="1143544873" sldId="6062"/>
        </pc:sldMkLst>
        <pc:spChg chg="mod">
          <ac:chgData name="Jonathan Crosby" userId="adc2a065e6846e2a" providerId="LiveId" clId="{0C85A38A-8542-4963-8DD4-32FFC25BF1E5}" dt="2021-07-09T17:42:06.553" v="22045" actId="6549"/>
          <ac:spMkLst>
            <pc:docMk/>
            <pc:sldMk cId="1143544873" sldId="6062"/>
            <ac:spMk id="2" creationId="{00000000-0000-0000-0000-000000000000}"/>
          </ac:spMkLst>
        </pc:spChg>
      </pc:sldChg>
      <pc:sldChg chg="modSp add mod ord">
        <pc:chgData name="Jonathan Crosby" userId="adc2a065e6846e2a" providerId="LiveId" clId="{0C85A38A-8542-4963-8DD4-32FFC25BF1E5}" dt="2021-07-09T17:33:42.602" v="21660" actId="6549"/>
        <pc:sldMkLst>
          <pc:docMk/>
          <pc:sldMk cId="1166861801" sldId="6063"/>
        </pc:sldMkLst>
        <pc:spChg chg="mod">
          <ac:chgData name="Jonathan Crosby" userId="adc2a065e6846e2a" providerId="LiveId" clId="{0C85A38A-8542-4963-8DD4-32FFC25BF1E5}" dt="2021-07-09T17:33:42.602" v="21660" actId="6549"/>
          <ac:spMkLst>
            <pc:docMk/>
            <pc:sldMk cId="1166861801" sldId="6063"/>
            <ac:spMk id="2" creationId="{00000000-0000-0000-0000-000000000000}"/>
          </ac:spMkLst>
        </pc:spChg>
      </pc:sldChg>
      <pc:sldChg chg="modSp add mod modAnim">
        <pc:chgData name="Jonathan Crosby" userId="adc2a065e6846e2a" providerId="LiveId" clId="{0C85A38A-8542-4963-8DD4-32FFC25BF1E5}" dt="2021-07-11T10:44:33.186" v="26394" actId="20577"/>
        <pc:sldMkLst>
          <pc:docMk/>
          <pc:sldMk cId="4143475298" sldId="6064"/>
        </pc:sldMkLst>
        <pc:spChg chg="mod">
          <ac:chgData name="Jonathan Crosby" userId="adc2a065e6846e2a" providerId="LiveId" clId="{0C85A38A-8542-4963-8DD4-32FFC25BF1E5}" dt="2021-07-11T10:44:33.186" v="26394" actId="20577"/>
          <ac:spMkLst>
            <pc:docMk/>
            <pc:sldMk cId="4143475298" sldId="6064"/>
            <ac:spMk id="2" creationId="{00000000-0000-0000-0000-000000000000}"/>
          </ac:spMkLst>
        </pc:spChg>
      </pc:sldChg>
      <pc:sldChg chg="modSp add mod">
        <pc:chgData name="Jonathan Crosby" userId="adc2a065e6846e2a" providerId="LiveId" clId="{0C85A38A-8542-4963-8DD4-32FFC25BF1E5}" dt="2021-07-09T17:38:54.474" v="21905" actId="6549"/>
        <pc:sldMkLst>
          <pc:docMk/>
          <pc:sldMk cId="2704715872" sldId="6065"/>
        </pc:sldMkLst>
        <pc:spChg chg="mod">
          <ac:chgData name="Jonathan Crosby" userId="adc2a065e6846e2a" providerId="LiveId" clId="{0C85A38A-8542-4963-8DD4-32FFC25BF1E5}" dt="2021-07-09T17:38:54.474" v="21905" actId="6549"/>
          <ac:spMkLst>
            <pc:docMk/>
            <pc:sldMk cId="2704715872" sldId="6065"/>
            <ac:spMk id="2" creationId="{00000000-0000-0000-0000-000000000000}"/>
          </ac:spMkLst>
        </pc:spChg>
      </pc:sldChg>
      <pc:sldChg chg="modSp add mod">
        <pc:chgData name="Jonathan Crosby" userId="adc2a065e6846e2a" providerId="LiveId" clId="{0C85A38A-8542-4963-8DD4-32FFC25BF1E5}" dt="2021-07-09T17:39:37.185" v="22017" actId="6549"/>
        <pc:sldMkLst>
          <pc:docMk/>
          <pc:sldMk cId="3758767961" sldId="6066"/>
        </pc:sldMkLst>
        <pc:spChg chg="mod">
          <ac:chgData name="Jonathan Crosby" userId="adc2a065e6846e2a" providerId="LiveId" clId="{0C85A38A-8542-4963-8DD4-32FFC25BF1E5}" dt="2021-07-09T17:39:37.185" v="22017" actId="6549"/>
          <ac:spMkLst>
            <pc:docMk/>
            <pc:sldMk cId="3758767961" sldId="6066"/>
            <ac:spMk id="2" creationId="{00000000-0000-0000-0000-000000000000}"/>
          </ac:spMkLst>
        </pc:spChg>
      </pc:sldChg>
      <pc:sldChg chg="modSp add mod">
        <pc:chgData name="Jonathan Crosby" userId="adc2a065e6846e2a" providerId="LiveId" clId="{0C85A38A-8542-4963-8DD4-32FFC25BF1E5}" dt="2021-07-09T17:48:09.006" v="22268" actId="692"/>
        <pc:sldMkLst>
          <pc:docMk/>
          <pc:sldMk cId="98274092" sldId="6067"/>
        </pc:sldMkLst>
        <pc:spChg chg="mod">
          <ac:chgData name="Jonathan Crosby" userId="adc2a065e6846e2a" providerId="LiveId" clId="{0C85A38A-8542-4963-8DD4-32FFC25BF1E5}" dt="2021-07-09T17:48:09.006" v="22268" actId="692"/>
          <ac:spMkLst>
            <pc:docMk/>
            <pc:sldMk cId="98274092" sldId="6067"/>
            <ac:spMk id="2" creationId="{00000000-0000-0000-0000-000000000000}"/>
          </ac:spMkLst>
        </pc:spChg>
      </pc:sldChg>
      <pc:sldChg chg="modSp add mod modAnim">
        <pc:chgData name="Jonathan Crosby" userId="adc2a065e6846e2a" providerId="LiveId" clId="{0C85A38A-8542-4963-8DD4-32FFC25BF1E5}" dt="2021-07-09T17:44:59.246" v="22219"/>
        <pc:sldMkLst>
          <pc:docMk/>
          <pc:sldMk cId="673224040" sldId="6068"/>
        </pc:sldMkLst>
        <pc:spChg chg="mod">
          <ac:chgData name="Jonathan Crosby" userId="adc2a065e6846e2a" providerId="LiveId" clId="{0C85A38A-8542-4963-8DD4-32FFC25BF1E5}" dt="2021-07-09T17:44:35.001" v="22216" actId="255"/>
          <ac:spMkLst>
            <pc:docMk/>
            <pc:sldMk cId="673224040" sldId="6068"/>
            <ac:spMk id="2" creationId="{00000000-0000-0000-0000-000000000000}"/>
          </ac:spMkLst>
        </pc:spChg>
      </pc:sldChg>
      <pc:sldChg chg="modSp add modAnim">
        <pc:chgData name="Jonathan Crosby" userId="adc2a065e6846e2a" providerId="LiveId" clId="{0C85A38A-8542-4963-8DD4-32FFC25BF1E5}" dt="2021-07-09T17:49:25.431" v="22392" actId="6549"/>
        <pc:sldMkLst>
          <pc:docMk/>
          <pc:sldMk cId="259618703" sldId="6069"/>
        </pc:sldMkLst>
        <pc:spChg chg="mod">
          <ac:chgData name="Jonathan Crosby" userId="adc2a065e6846e2a" providerId="LiveId" clId="{0C85A38A-8542-4963-8DD4-32FFC25BF1E5}" dt="2021-07-09T17:49:25.431" v="22392" actId="6549"/>
          <ac:spMkLst>
            <pc:docMk/>
            <pc:sldMk cId="259618703" sldId="6069"/>
            <ac:spMk id="2" creationId="{00000000-0000-0000-0000-000000000000}"/>
          </ac:spMkLst>
        </pc:spChg>
      </pc:sldChg>
      <pc:sldChg chg="modSp add mod modAnim">
        <pc:chgData name="Jonathan Crosby" userId="adc2a065e6846e2a" providerId="LiveId" clId="{0C85A38A-8542-4963-8DD4-32FFC25BF1E5}" dt="2021-07-10T01:05:57.799" v="25193"/>
        <pc:sldMkLst>
          <pc:docMk/>
          <pc:sldMk cId="4116586261" sldId="6070"/>
        </pc:sldMkLst>
        <pc:spChg chg="mod">
          <ac:chgData name="Jonathan Crosby" userId="adc2a065e6846e2a" providerId="LiveId" clId="{0C85A38A-8542-4963-8DD4-32FFC25BF1E5}" dt="2021-07-09T17:50:07.881" v="22430" actId="20577"/>
          <ac:spMkLst>
            <pc:docMk/>
            <pc:sldMk cId="4116586261" sldId="6070"/>
            <ac:spMk id="2" creationId="{00000000-0000-0000-0000-000000000000}"/>
          </ac:spMkLst>
        </pc:spChg>
        <pc:spChg chg="mod">
          <ac:chgData name="Jonathan Crosby" userId="adc2a065e6846e2a" providerId="LiveId" clId="{0C85A38A-8542-4963-8DD4-32FFC25BF1E5}" dt="2021-07-09T18:14:05.345" v="22968" actId="1076"/>
          <ac:spMkLst>
            <pc:docMk/>
            <pc:sldMk cId="4116586261" sldId="6070"/>
            <ac:spMk id="3" creationId="{00000000-0000-0000-0000-000000000000}"/>
          </ac:spMkLst>
        </pc:spChg>
      </pc:sldChg>
      <pc:sldChg chg="modSp add mod">
        <pc:chgData name="Jonathan Crosby" userId="adc2a065e6846e2a" providerId="LiveId" clId="{0C85A38A-8542-4963-8DD4-32FFC25BF1E5}" dt="2021-07-09T18:14:57.817" v="23069" actId="6549"/>
        <pc:sldMkLst>
          <pc:docMk/>
          <pc:sldMk cId="2915119906" sldId="6071"/>
        </pc:sldMkLst>
        <pc:spChg chg="mod">
          <ac:chgData name="Jonathan Crosby" userId="adc2a065e6846e2a" providerId="LiveId" clId="{0C85A38A-8542-4963-8DD4-32FFC25BF1E5}" dt="2021-07-09T18:14:57.817" v="23069" actId="6549"/>
          <ac:spMkLst>
            <pc:docMk/>
            <pc:sldMk cId="2915119906" sldId="6071"/>
            <ac:spMk id="2" creationId="{00000000-0000-0000-0000-000000000000}"/>
          </ac:spMkLst>
        </pc:spChg>
      </pc:sldChg>
      <pc:sldChg chg="modSp add mod">
        <pc:chgData name="Jonathan Crosby" userId="adc2a065e6846e2a" providerId="LiveId" clId="{0C85A38A-8542-4963-8DD4-32FFC25BF1E5}" dt="2021-07-09T18:16:14.040" v="23108" actId="6549"/>
        <pc:sldMkLst>
          <pc:docMk/>
          <pc:sldMk cId="1818704610" sldId="6072"/>
        </pc:sldMkLst>
        <pc:spChg chg="mod">
          <ac:chgData name="Jonathan Crosby" userId="adc2a065e6846e2a" providerId="LiveId" clId="{0C85A38A-8542-4963-8DD4-32FFC25BF1E5}" dt="2021-07-09T18:16:14.040" v="23108" actId="6549"/>
          <ac:spMkLst>
            <pc:docMk/>
            <pc:sldMk cId="1818704610" sldId="6072"/>
            <ac:spMk id="2" creationId="{00000000-0000-0000-0000-000000000000}"/>
          </ac:spMkLst>
        </pc:spChg>
      </pc:sldChg>
      <pc:sldChg chg="modSp add mod">
        <pc:chgData name="Jonathan Crosby" userId="adc2a065e6846e2a" providerId="LiveId" clId="{0C85A38A-8542-4963-8DD4-32FFC25BF1E5}" dt="2021-07-09T18:17:15.345" v="23195" actId="6549"/>
        <pc:sldMkLst>
          <pc:docMk/>
          <pc:sldMk cId="2593742938" sldId="6073"/>
        </pc:sldMkLst>
        <pc:spChg chg="mod">
          <ac:chgData name="Jonathan Crosby" userId="adc2a065e6846e2a" providerId="LiveId" clId="{0C85A38A-8542-4963-8DD4-32FFC25BF1E5}" dt="2021-07-09T18:17:15.345" v="23195" actId="6549"/>
          <ac:spMkLst>
            <pc:docMk/>
            <pc:sldMk cId="2593742938" sldId="6073"/>
            <ac:spMk id="2" creationId="{00000000-0000-0000-0000-000000000000}"/>
          </ac:spMkLst>
        </pc:spChg>
      </pc:sldChg>
      <pc:sldChg chg="modSp add mod">
        <pc:chgData name="Jonathan Crosby" userId="adc2a065e6846e2a" providerId="LiveId" clId="{0C85A38A-8542-4963-8DD4-32FFC25BF1E5}" dt="2021-07-09T18:18:16.314" v="23314" actId="6549"/>
        <pc:sldMkLst>
          <pc:docMk/>
          <pc:sldMk cId="1813808559" sldId="6074"/>
        </pc:sldMkLst>
        <pc:spChg chg="mod">
          <ac:chgData name="Jonathan Crosby" userId="adc2a065e6846e2a" providerId="LiveId" clId="{0C85A38A-8542-4963-8DD4-32FFC25BF1E5}" dt="2021-07-09T18:18:16.314" v="23314" actId="6549"/>
          <ac:spMkLst>
            <pc:docMk/>
            <pc:sldMk cId="1813808559" sldId="6074"/>
            <ac:spMk id="2" creationId="{00000000-0000-0000-0000-000000000000}"/>
          </ac:spMkLst>
        </pc:spChg>
      </pc:sldChg>
      <pc:sldChg chg="del">
        <pc:chgData name="Jonathan Crosby" userId="adc2a065e6846e2a" providerId="LiveId" clId="{0C85A38A-8542-4963-8DD4-32FFC25BF1E5}" dt="2021-07-09T18:18:39.257" v="23315" actId="47"/>
        <pc:sldMkLst>
          <pc:docMk/>
          <pc:sldMk cId="565026444" sldId="6075"/>
        </pc:sldMkLst>
      </pc:sldChg>
      <pc:sldChg chg="modSp add mod">
        <pc:chgData name="Jonathan Crosby" userId="adc2a065e6846e2a" providerId="LiveId" clId="{0C85A38A-8542-4963-8DD4-32FFC25BF1E5}" dt="2021-07-09T18:24:55.793" v="23391" actId="6549"/>
        <pc:sldMkLst>
          <pc:docMk/>
          <pc:sldMk cId="3265942609" sldId="6075"/>
        </pc:sldMkLst>
        <pc:spChg chg="mod">
          <ac:chgData name="Jonathan Crosby" userId="adc2a065e6846e2a" providerId="LiveId" clId="{0C85A38A-8542-4963-8DD4-32FFC25BF1E5}" dt="2021-07-09T18:24:55.793" v="23391" actId="6549"/>
          <ac:spMkLst>
            <pc:docMk/>
            <pc:sldMk cId="3265942609" sldId="6075"/>
            <ac:spMk id="2" creationId="{00000000-0000-0000-0000-000000000000}"/>
          </ac:spMkLst>
        </pc:spChg>
      </pc:sldChg>
      <pc:sldChg chg="modSp add mod">
        <pc:chgData name="Jonathan Crosby" userId="adc2a065e6846e2a" providerId="LiveId" clId="{0C85A38A-8542-4963-8DD4-32FFC25BF1E5}" dt="2021-07-09T18:22:25.498" v="23369" actId="6549"/>
        <pc:sldMkLst>
          <pc:docMk/>
          <pc:sldMk cId="1962481499" sldId="6076"/>
        </pc:sldMkLst>
        <pc:spChg chg="mod">
          <ac:chgData name="Jonathan Crosby" userId="adc2a065e6846e2a" providerId="LiveId" clId="{0C85A38A-8542-4963-8DD4-32FFC25BF1E5}" dt="2021-07-09T18:22:25.498" v="23369" actId="6549"/>
          <ac:spMkLst>
            <pc:docMk/>
            <pc:sldMk cId="1962481499" sldId="6076"/>
            <ac:spMk id="2" creationId="{00000000-0000-0000-0000-000000000000}"/>
          </ac:spMkLst>
        </pc:spChg>
      </pc:sldChg>
      <pc:sldChg chg="modSp add mod">
        <pc:chgData name="Jonathan Crosby" userId="adc2a065e6846e2a" providerId="LiveId" clId="{0C85A38A-8542-4963-8DD4-32FFC25BF1E5}" dt="2021-07-09T18:20:12.953" v="23333" actId="6549"/>
        <pc:sldMkLst>
          <pc:docMk/>
          <pc:sldMk cId="2702496934" sldId="6077"/>
        </pc:sldMkLst>
        <pc:spChg chg="mod">
          <ac:chgData name="Jonathan Crosby" userId="adc2a065e6846e2a" providerId="LiveId" clId="{0C85A38A-8542-4963-8DD4-32FFC25BF1E5}" dt="2021-07-09T18:20:12.953" v="23333" actId="6549"/>
          <ac:spMkLst>
            <pc:docMk/>
            <pc:sldMk cId="2702496934" sldId="6077"/>
            <ac:spMk id="2" creationId="{00000000-0000-0000-0000-000000000000}"/>
          </ac:spMkLst>
        </pc:spChg>
      </pc:sldChg>
      <pc:sldChg chg="add">
        <pc:chgData name="Jonathan Crosby" userId="adc2a065e6846e2a" providerId="LiveId" clId="{0C85A38A-8542-4963-8DD4-32FFC25BF1E5}" dt="2021-07-09T18:19:16.641" v="23319"/>
        <pc:sldMkLst>
          <pc:docMk/>
          <pc:sldMk cId="2397664039" sldId="6078"/>
        </pc:sldMkLst>
      </pc:sldChg>
      <pc:sldChg chg="add">
        <pc:chgData name="Jonathan Crosby" userId="adc2a065e6846e2a" providerId="LiveId" clId="{0C85A38A-8542-4963-8DD4-32FFC25BF1E5}" dt="2021-07-09T18:19:31.482" v="23320"/>
        <pc:sldMkLst>
          <pc:docMk/>
          <pc:sldMk cId="2132407664" sldId="6079"/>
        </pc:sldMkLst>
      </pc:sldChg>
      <pc:sldChg chg="modSp add mod">
        <pc:chgData name="Jonathan Crosby" userId="adc2a065e6846e2a" providerId="LiveId" clId="{0C85A38A-8542-4963-8DD4-32FFC25BF1E5}" dt="2021-07-09T18:25:40.874" v="23407" actId="6549"/>
        <pc:sldMkLst>
          <pc:docMk/>
          <pc:sldMk cId="4294300210" sldId="6080"/>
        </pc:sldMkLst>
        <pc:spChg chg="mod">
          <ac:chgData name="Jonathan Crosby" userId="adc2a065e6846e2a" providerId="LiveId" clId="{0C85A38A-8542-4963-8DD4-32FFC25BF1E5}" dt="2021-07-09T18:25:40.874" v="23407" actId="6549"/>
          <ac:spMkLst>
            <pc:docMk/>
            <pc:sldMk cId="4294300210" sldId="6080"/>
            <ac:spMk id="2" creationId="{00000000-0000-0000-0000-000000000000}"/>
          </ac:spMkLst>
        </pc:spChg>
      </pc:sldChg>
      <pc:sldChg chg="modSp add mod">
        <pc:chgData name="Jonathan Crosby" userId="adc2a065e6846e2a" providerId="LiveId" clId="{0C85A38A-8542-4963-8DD4-32FFC25BF1E5}" dt="2021-07-11T00:40:40.174" v="26302" actId="20577"/>
        <pc:sldMkLst>
          <pc:docMk/>
          <pc:sldMk cId="1673178486" sldId="6081"/>
        </pc:sldMkLst>
        <pc:spChg chg="mod">
          <ac:chgData name="Jonathan Crosby" userId="adc2a065e6846e2a" providerId="LiveId" clId="{0C85A38A-8542-4963-8DD4-32FFC25BF1E5}" dt="2021-07-11T00:40:40.174" v="26302" actId="20577"/>
          <ac:spMkLst>
            <pc:docMk/>
            <pc:sldMk cId="1673178486" sldId="6081"/>
            <ac:spMk id="2" creationId="{00000000-0000-0000-0000-000000000000}"/>
          </ac:spMkLst>
        </pc:spChg>
      </pc:sldChg>
      <pc:sldChg chg="modSp add mod">
        <pc:chgData name="Jonathan Crosby" userId="adc2a065e6846e2a" providerId="LiveId" clId="{0C85A38A-8542-4963-8DD4-32FFC25BF1E5}" dt="2021-07-09T18:30:49.720" v="23514" actId="6549"/>
        <pc:sldMkLst>
          <pc:docMk/>
          <pc:sldMk cId="1346976249" sldId="6082"/>
        </pc:sldMkLst>
        <pc:spChg chg="mod">
          <ac:chgData name="Jonathan Crosby" userId="adc2a065e6846e2a" providerId="LiveId" clId="{0C85A38A-8542-4963-8DD4-32FFC25BF1E5}" dt="2021-07-09T18:30:49.720" v="23514" actId="6549"/>
          <ac:spMkLst>
            <pc:docMk/>
            <pc:sldMk cId="1346976249" sldId="6082"/>
            <ac:spMk id="2" creationId="{00000000-0000-0000-0000-000000000000}"/>
          </ac:spMkLst>
        </pc:spChg>
      </pc:sldChg>
      <pc:sldChg chg="modSp add mod">
        <pc:chgData name="Jonathan Crosby" userId="adc2a065e6846e2a" providerId="LiveId" clId="{0C85A38A-8542-4963-8DD4-32FFC25BF1E5}" dt="2021-07-09T18:34:17.761" v="23656" actId="6549"/>
        <pc:sldMkLst>
          <pc:docMk/>
          <pc:sldMk cId="1024360039" sldId="6083"/>
        </pc:sldMkLst>
        <pc:spChg chg="mod">
          <ac:chgData name="Jonathan Crosby" userId="adc2a065e6846e2a" providerId="LiveId" clId="{0C85A38A-8542-4963-8DD4-32FFC25BF1E5}" dt="2021-07-09T18:34:17.761" v="23656" actId="6549"/>
          <ac:spMkLst>
            <pc:docMk/>
            <pc:sldMk cId="1024360039" sldId="6083"/>
            <ac:spMk id="2" creationId="{00000000-0000-0000-0000-000000000000}"/>
          </ac:spMkLst>
        </pc:spChg>
      </pc:sldChg>
      <pc:sldChg chg="add del">
        <pc:chgData name="Jonathan Crosby" userId="adc2a065e6846e2a" providerId="LiveId" clId="{0C85A38A-8542-4963-8DD4-32FFC25BF1E5}" dt="2021-07-09T18:33:26.911" v="23516"/>
        <pc:sldMkLst>
          <pc:docMk/>
          <pc:sldMk cId="1429332337" sldId="6083"/>
        </pc:sldMkLst>
      </pc:sldChg>
      <pc:sldChg chg="modSp add mod">
        <pc:chgData name="Jonathan Crosby" userId="adc2a065e6846e2a" providerId="LiveId" clId="{0C85A38A-8542-4963-8DD4-32FFC25BF1E5}" dt="2021-07-09T21:26:47.457" v="23767" actId="6549"/>
        <pc:sldMkLst>
          <pc:docMk/>
          <pc:sldMk cId="58474511" sldId="6084"/>
        </pc:sldMkLst>
        <pc:spChg chg="mod">
          <ac:chgData name="Jonathan Crosby" userId="adc2a065e6846e2a" providerId="LiveId" clId="{0C85A38A-8542-4963-8DD4-32FFC25BF1E5}" dt="2021-07-09T21:26:47.457" v="23767" actId="6549"/>
          <ac:spMkLst>
            <pc:docMk/>
            <pc:sldMk cId="58474511" sldId="6084"/>
            <ac:spMk id="2" creationId="{00000000-0000-0000-0000-000000000000}"/>
          </ac:spMkLst>
        </pc:spChg>
      </pc:sldChg>
      <pc:sldChg chg="modSp add mod">
        <pc:chgData name="Jonathan Crosby" userId="adc2a065e6846e2a" providerId="LiveId" clId="{0C85A38A-8542-4963-8DD4-32FFC25BF1E5}" dt="2021-07-11T00:40:06.183" v="26290" actId="20577"/>
        <pc:sldMkLst>
          <pc:docMk/>
          <pc:sldMk cId="117149642" sldId="6085"/>
        </pc:sldMkLst>
        <pc:spChg chg="mod">
          <ac:chgData name="Jonathan Crosby" userId="adc2a065e6846e2a" providerId="LiveId" clId="{0C85A38A-8542-4963-8DD4-32FFC25BF1E5}" dt="2021-07-11T00:40:06.183" v="26290" actId="20577"/>
          <ac:spMkLst>
            <pc:docMk/>
            <pc:sldMk cId="117149642" sldId="6085"/>
            <ac:spMk id="2" creationId="{00000000-0000-0000-0000-000000000000}"/>
          </ac:spMkLst>
        </pc:spChg>
      </pc:sldChg>
      <pc:sldChg chg="addSp modSp new">
        <pc:chgData name="Jonathan Crosby" userId="adc2a065e6846e2a" providerId="LiveId" clId="{0C85A38A-8542-4963-8DD4-32FFC25BF1E5}" dt="2021-07-09T23:35:36.274" v="23977" actId="14100"/>
        <pc:sldMkLst>
          <pc:docMk/>
          <pc:sldMk cId="656632384" sldId="6086"/>
        </pc:sldMkLst>
        <pc:picChg chg="add mod">
          <ac:chgData name="Jonathan Crosby" userId="adc2a065e6846e2a" providerId="LiveId" clId="{0C85A38A-8542-4963-8DD4-32FFC25BF1E5}" dt="2021-07-09T23:35:36.274" v="23977" actId="14100"/>
          <ac:picMkLst>
            <pc:docMk/>
            <pc:sldMk cId="656632384" sldId="6086"/>
            <ac:picMk id="1026" creationId="{CB39C06D-2C39-4D94-9A56-4E1A36ED4753}"/>
          </ac:picMkLst>
        </pc:picChg>
      </pc:sldChg>
      <pc:sldChg chg="modSp add mod">
        <pc:chgData name="Jonathan Crosby" userId="adc2a065e6846e2a" providerId="LiveId" clId="{0C85A38A-8542-4963-8DD4-32FFC25BF1E5}" dt="2021-07-09T23:41:53.300" v="24101" actId="20577"/>
        <pc:sldMkLst>
          <pc:docMk/>
          <pc:sldMk cId="711291624" sldId="6087"/>
        </pc:sldMkLst>
        <pc:spChg chg="mod">
          <ac:chgData name="Jonathan Crosby" userId="adc2a065e6846e2a" providerId="LiveId" clId="{0C85A38A-8542-4963-8DD4-32FFC25BF1E5}" dt="2021-07-09T23:41:53.300" v="24101" actId="20577"/>
          <ac:spMkLst>
            <pc:docMk/>
            <pc:sldMk cId="711291624" sldId="6087"/>
            <ac:spMk id="7" creationId="{0D58B038-EDCB-4870-ACF7-E8A35EAA2D22}"/>
          </ac:spMkLst>
        </pc:spChg>
      </pc:sldChg>
      <pc:sldChg chg="modSp add mod">
        <pc:chgData name="Jonathan Crosby" userId="adc2a065e6846e2a" providerId="LiveId" clId="{0C85A38A-8542-4963-8DD4-32FFC25BF1E5}" dt="2021-07-09T23:53:45.019" v="24324" actId="6549"/>
        <pc:sldMkLst>
          <pc:docMk/>
          <pc:sldMk cId="1490468080" sldId="6088"/>
        </pc:sldMkLst>
        <pc:spChg chg="mod">
          <ac:chgData name="Jonathan Crosby" userId="adc2a065e6846e2a" providerId="LiveId" clId="{0C85A38A-8542-4963-8DD4-32FFC25BF1E5}" dt="2021-07-09T23:53:45.019" v="24324" actId="6549"/>
          <ac:spMkLst>
            <pc:docMk/>
            <pc:sldMk cId="1490468080" sldId="6088"/>
            <ac:spMk id="2" creationId="{00000000-0000-0000-0000-000000000000}"/>
          </ac:spMkLst>
        </pc:spChg>
      </pc:sldChg>
      <pc:sldChg chg="modSp add mod">
        <pc:chgData name="Jonathan Crosby" userId="adc2a065e6846e2a" providerId="LiveId" clId="{0C85A38A-8542-4963-8DD4-32FFC25BF1E5}" dt="2021-07-10T00:01:29.881" v="24479" actId="692"/>
        <pc:sldMkLst>
          <pc:docMk/>
          <pc:sldMk cId="3540908035" sldId="6089"/>
        </pc:sldMkLst>
        <pc:spChg chg="mod">
          <ac:chgData name="Jonathan Crosby" userId="adc2a065e6846e2a" providerId="LiveId" clId="{0C85A38A-8542-4963-8DD4-32FFC25BF1E5}" dt="2021-07-10T00:01:29.881" v="24479" actId="692"/>
          <ac:spMkLst>
            <pc:docMk/>
            <pc:sldMk cId="3540908035" sldId="6089"/>
            <ac:spMk id="2" creationId="{00000000-0000-0000-0000-000000000000}"/>
          </ac:spMkLst>
        </pc:spChg>
      </pc:sldChg>
      <pc:sldChg chg="modSp add mod">
        <pc:chgData name="Jonathan Crosby" userId="adc2a065e6846e2a" providerId="LiveId" clId="{0C85A38A-8542-4963-8DD4-32FFC25BF1E5}" dt="2021-07-10T00:01:49.244" v="24487" actId="20577"/>
        <pc:sldMkLst>
          <pc:docMk/>
          <pc:sldMk cId="3988370606" sldId="6090"/>
        </pc:sldMkLst>
        <pc:spChg chg="mod">
          <ac:chgData name="Jonathan Crosby" userId="adc2a065e6846e2a" providerId="LiveId" clId="{0C85A38A-8542-4963-8DD4-32FFC25BF1E5}" dt="2021-07-10T00:01:49.244" v="24487" actId="20577"/>
          <ac:spMkLst>
            <pc:docMk/>
            <pc:sldMk cId="3988370606" sldId="6090"/>
            <ac:spMk id="2" creationId="{00000000-0000-0000-0000-000000000000}"/>
          </ac:spMkLst>
        </pc:spChg>
      </pc:sldChg>
      <pc:sldChg chg="modSp add mod">
        <pc:chgData name="Jonathan Crosby" userId="adc2a065e6846e2a" providerId="LiveId" clId="{0C85A38A-8542-4963-8DD4-32FFC25BF1E5}" dt="2021-07-10T00:02:00.587" v="24496" actId="20577"/>
        <pc:sldMkLst>
          <pc:docMk/>
          <pc:sldMk cId="2983891115" sldId="6091"/>
        </pc:sldMkLst>
        <pc:spChg chg="mod">
          <ac:chgData name="Jonathan Crosby" userId="adc2a065e6846e2a" providerId="LiveId" clId="{0C85A38A-8542-4963-8DD4-32FFC25BF1E5}" dt="2021-07-10T00:02:00.587" v="24496" actId="20577"/>
          <ac:spMkLst>
            <pc:docMk/>
            <pc:sldMk cId="2983891115" sldId="6091"/>
            <ac:spMk id="2" creationId="{00000000-0000-0000-0000-000000000000}"/>
          </ac:spMkLst>
        </pc:spChg>
      </pc:sldChg>
      <pc:sldChg chg="modSp add mod">
        <pc:chgData name="Jonathan Crosby" userId="adc2a065e6846e2a" providerId="LiveId" clId="{0C85A38A-8542-4963-8DD4-32FFC25BF1E5}" dt="2021-07-10T00:02:33.093" v="24514" actId="6549"/>
        <pc:sldMkLst>
          <pc:docMk/>
          <pc:sldMk cId="3362461556" sldId="6092"/>
        </pc:sldMkLst>
        <pc:spChg chg="mod">
          <ac:chgData name="Jonathan Crosby" userId="adc2a065e6846e2a" providerId="LiveId" clId="{0C85A38A-8542-4963-8DD4-32FFC25BF1E5}" dt="2021-07-10T00:02:33.093" v="24514" actId="6549"/>
          <ac:spMkLst>
            <pc:docMk/>
            <pc:sldMk cId="3362461556" sldId="6092"/>
            <ac:spMk id="2" creationId="{00000000-0000-0000-0000-000000000000}"/>
          </ac:spMkLst>
        </pc:spChg>
      </pc:sldChg>
      <pc:sldChg chg="modSp add mod">
        <pc:chgData name="Jonathan Crosby" userId="adc2a065e6846e2a" providerId="LiveId" clId="{0C85A38A-8542-4963-8DD4-32FFC25BF1E5}" dt="2021-07-10T00:03:50.951" v="24629" actId="20577"/>
        <pc:sldMkLst>
          <pc:docMk/>
          <pc:sldMk cId="2689123893" sldId="6093"/>
        </pc:sldMkLst>
        <pc:spChg chg="mod">
          <ac:chgData name="Jonathan Crosby" userId="adc2a065e6846e2a" providerId="LiveId" clId="{0C85A38A-8542-4963-8DD4-32FFC25BF1E5}" dt="2021-07-10T00:03:50.951" v="24629" actId="20577"/>
          <ac:spMkLst>
            <pc:docMk/>
            <pc:sldMk cId="2689123893" sldId="6093"/>
            <ac:spMk id="2" creationId="{00000000-0000-0000-0000-000000000000}"/>
          </ac:spMkLst>
        </pc:spChg>
      </pc:sldChg>
      <pc:sldChg chg="modSp add mod">
        <pc:chgData name="Jonathan Crosby" userId="adc2a065e6846e2a" providerId="LiveId" clId="{0C85A38A-8542-4963-8DD4-32FFC25BF1E5}" dt="2021-07-10T00:04:43.259" v="24648" actId="6549"/>
        <pc:sldMkLst>
          <pc:docMk/>
          <pc:sldMk cId="530468295" sldId="6094"/>
        </pc:sldMkLst>
        <pc:spChg chg="mod">
          <ac:chgData name="Jonathan Crosby" userId="adc2a065e6846e2a" providerId="LiveId" clId="{0C85A38A-8542-4963-8DD4-32FFC25BF1E5}" dt="2021-07-10T00:04:43.259" v="24648" actId="6549"/>
          <ac:spMkLst>
            <pc:docMk/>
            <pc:sldMk cId="530468295" sldId="6094"/>
            <ac:spMk id="2" creationId="{00000000-0000-0000-0000-000000000000}"/>
          </ac:spMkLst>
        </pc:spChg>
      </pc:sldChg>
      <pc:sldChg chg="modSp add del mod">
        <pc:chgData name="Jonathan Crosby" userId="adc2a065e6846e2a" providerId="LiveId" clId="{0C85A38A-8542-4963-8DD4-32FFC25BF1E5}" dt="2021-07-11T00:07:41.687" v="25279" actId="47"/>
        <pc:sldMkLst>
          <pc:docMk/>
          <pc:sldMk cId="3425694175" sldId="6095"/>
        </pc:sldMkLst>
        <pc:spChg chg="mod">
          <ac:chgData name="Jonathan Crosby" userId="adc2a065e6846e2a" providerId="LiveId" clId="{0C85A38A-8542-4963-8DD4-32FFC25BF1E5}" dt="2021-07-10T00:18:34.748" v="24683" actId="6549"/>
          <ac:spMkLst>
            <pc:docMk/>
            <pc:sldMk cId="3425694175" sldId="6095"/>
            <ac:spMk id="2" creationId="{00000000-0000-0000-0000-000000000000}"/>
          </ac:spMkLst>
        </pc:spChg>
      </pc:sldChg>
      <pc:sldChg chg="modSp add mod">
        <pc:chgData name="Jonathan Crosby" userId="adc2a065e6846e2a" providerId="LiveId" clId="{0C85A38A-8542-4963-8DD4-32FFC25BF1E5}" dt="2021-07-10T00:21:42.388" v="24727" actId="6549"/>
        <pc:sldMkLst>
          <pc:docMk/>
          <pc:sldMk cId="3557657188" sldId="6096"/>
        </pc:sldMkLst>
        <pc:spChg chg="mod">
          <ac:chgData name="Jonathan Crosby" userId="adc2a065e6846e2a" providerId="LiveId" clId="{0C85A38A-8542-4963-8DD4-32FFC25BF1E5}" dt="2021-07-10T00:21:42.388" v="24727" actId="6549"/>
          <ac:spMkLst>
            <pc:docMk/>
            <pc:sldMk cId="3557657188" sldId="6096"/>
            <ac:spMk id="2" creationId="{00000000-0000-0000-0000-000000000000}"/>
          </ac:spMkLst>
        </pc:spChg>
      </pc:sldChg>
      <pc:sldChg chg="modSp add mod modAnim">
        <pc:chgData name="Jonathan Crosby" userId="adc2a065e6846e2a" providerId="LiveId" clId="{0C85A38A-8542-4963-8DD4-32FFC25BF1E5}" dt="2021-07-10T00:24:32.420" v="24835"/>
        <pc:sldMkLst>
          <pc:docMk/>
          <pc:sldMk cId="3681611362" sldId="6097"/>
        </pc:sldMkLst>
        <pc:spChg chg="mod">
          <ac:chgData name="Jonathan Crosby" userId="adc2a065e6846e2a" providerId="LiveId" clId="{0C85A38A-8542-4963-8DD4-32FFC25BF1E5}" dt="2021-07-10T00:24:01.020" v="24833" actId="20577"/>
          <ac:spMkLst>
            <pc:docMk/>
            <pc:sldMk cId="3681611362" sldId="6097"/>
            <ac:spMk id="2" creationId="{00000000-0000-0000-0000-000000000000}"/>
          </ac:spMkLst>
        </pc:spChg>
      </pc:sldChg>
      <pc:sldChg chg="modSp add mod">
        <pc:chgData name="Jonathan Crosby" userId="adc2a065e6846e2a" providerId="LiveId" clId="{0C85A38A-8542-4963-8DD4-32FFC25BF1E5}" dt="2021-07-10T00:34:21.647" v="24965" actId="6549"/>
        <pc:sldMkLst>
          <pc:docMk/>
          <pc:sldMk cId="756803586" sldId="6098"/>
        </pc:sldMkLst>
        <pc:graphicFrameChg chg="modGraphic">
          <ac:chgData name="Jonathan Crosby" userId="adc2a065e6846e2a" providerId="LiveId" clId="{0C85A38A-8542-4963-8DD4-32FFC25BF1E5}" dt="2021-07-10T00:34:21.647" v="24965" actId="6549"/>
          <ac:graphicFrameMkLst>
            <pc:docMk/>
            <pc:sldMk cId="756803586" sldId="6098"/>
            <ac:graphicFrameMk id="4" creationId="{54BABF4E-0003-440F-9F9B-18C5554BD0BD}"/>
          </ac:graphicFrameMkLst>
        </pc:graphicFrameChg>
      </pc:sldChg>
      <pc:sldChg chg="modSp add mod">
        <pc:chgData name="Jonathan Crosby" userId="adc2a065e6846e2a" providerId="LiveId" clId="{0C85A38A-8542-4963-8DD4-32FFC25BF1E5}" dt="2021-07-10T00:36:19.563" v="25017" actId="20577"/>
        <pc:sldMkLst>
          <pc:docMk/>
          <pc:sldMk cId="2531696153" sldId="6099"/>
        </pc:sldMkLst>
        <pc:graphicFrameChg chg="modGraphic">
          <ac:chgData name="Jonathan Crosby" userId="adc2a065e6846e2a" providerId="LiveId" clId="{0C85A38A-8542-4963-8DD4-32FFC25BF1E5}" dt="2021-07-10T00:36:19.563" v="25017" actId="20577"/>
          <ac:graphicFrameMkLst>
            <pc:docMk/>
            <pc:sldMk cId="2531696153" sldId="6099"/>
            <ac:graphicFrameMk id="4" creationId="{54BABF4E-0003-440F-9F9B-18C5554BD0BD}"/>
          </ac:graphicFrameMkLst>
        </pc:graphicFrameChg>
      </pc:sldChg>
      <pc:sldChg chg="del">
        <pc:chgData name="Jonathan Crosby" userId="adc2a065e6846e2a" providerId="LiveId" clId="{0C85A38A-8542-4963-8DD4-32FFC25BF1E5}" dt="2021-07-10T00:33:48.127" v="24960"/>
        <pc:sldMkLst>
          <pc:docMk/>
          <pc:sldMk cId="218490096" sldId="6100"/>
        </pc:sldMkLst>
      </pc:sldChg>
      <pc:sldChg chg="modSp add mod">
        <pc:chgData name="Jonathan Crosby" userId="adc2a065e6846e2a" providerId="LiveId" clId="{0C85A38A-8542-4963-8DD4-32FFC25BF1E5}" dt="2021-07-10T00:34:31.903" v="24967" actId="6549"/>
        <pc:sldMkLst>
          <pc:docMk/>
          <pc:sldMk cId="2650594190" sldId="6100"/>
        </pc:sldMkLst>
        <pc:graphicFrameChg chg="modGraphic">
          <ac:chgData name="Jonathan Crosby" userId="adc2a065e6846e2a" providerId="LiveId" clId="{0C85A38A-8542-4963-8DD4-32FFC25BF1E5}" dt="2021-07-10T00:34:31.903" v="24967" actId="6549"/>
          <ac:graphicFrameMkLst>
            <pc:docMk/>
            <pc:sldMk cId="2650594190" sldId="6100"/>
            <ac:graphicFrameMk id="4" creationId="{54BABF4E-0003-440F-9F9B-18C5554BD0BD}"/>
          </ac:graphicFrameMkLst>
        </pc:graphicFrameChg>
      </pc:sldChg>
      <pc:sldChg chg="modSp add mod">
        <pc:chgData name="Jonathan Crosby" userId="adc2a065e6846e2a" providerId="LiveId" clId="{0C85A38A-8542-4963-8DD4-32FFC25BF1E5}" dt="2021-07-10T00:34:37.956" v="24968" actId="6549"/>
        <pc:sldMkLst>
          <pc:docMk/>
          <pc:sldMk cId="3893538457" sldId="6101"/>
        </pc:sldMkLst>
        <pc:graphicFrameChg chg="modGraphic">
          <ac:chgData name="Jonathan Crosby" userId="adc2a065e6846e2a" providerId="LiveId" clId="{0C85A38A-8542-4963-8DD4-32FFC25BF1E5}" dt="2021-07-10T00:34:37.956" v="24968" actId="6549"/>
          <ac:graphicFrameMkLst>
            <pc:docMk/>
            <pc:sldMk cId="3893538457" sldId="6101"/>
            <ac:graphicFrameMk id="4" creationId="{54BABF4E-0003-440F-9F9B-18C5554BD0BD}"/>
          </ac:graphicFrameMkLst>
        </pc:graphicFrameChg>
      </pc:sldChg>
      <pc:sldChg chg="add">
        <pc:chgData name="Jonathan Crosby" userId="adc2a065e6846e2a" providerId="LiveId" clId="{0C85A38A-8542-4963-8DD4-32FFC25BF1E5}" dt="2021-07-10T00:49:47.836" v="25101"/>
        <pc:sldMkLst>
          <pc:docMk/>
          <pc:sldMk cId="841485819" sldId="6102"/>
        </pc:sldMkLst>
      </pc:sldChg>
      <pc:sldChg chg="modSp add del mod">
        <pc:chgData name="Jonathan Crosby" userId="adc2a065e6846e2a" providerId="LiveId" clId="{0C85A38A-8542-4963-8DD4-32FFC25BF1E5}" dt="2021-07-10T00:37:09.291" v="25021" actId="47"/>
        <pc:sldMkLst>
          <pc:docMk/>
          <pc:sldMk cId="2256223084" sldId="6102"/>
        </pc:sldMkLst>
        <pc:graphicFrameChg chg="mod modGraphic">
          <ac:chgData name="Jonathan Crosby" userId="adc2a065e6846e2a" providerId="LiveId" clId="{0C85A38A-8542-4963-8DD4-32FFC25BF1E5}" dt="2021-07-10T00:37:01.612" v="25020" actId="6549"/>
          <ac:graphicFrameMkLst>
            <pc:docMk/>
            <pc:sldMk cId="2256223084" sldId="6102"/>
            <ac:graphicFrameMk id="4" creationId="{54BABF4E-0003-440F-9F9B-18C5554BD0BD}"/>
          </ac:graphicFrameMkLst>
        </pc:graphicFrameChg>
      </pc:sldChg>
      <pc:sldChg chg="add">
        <pc:chgData name="Jonathan Crosby" userId="adc2a065e6846e2a" providerId="LiveId" clId="{0C85A38A-8542-4963-8DD4-32FFC25BF1E5}" dt="2021-07-10T00:50:27.705" v="25107"/>
        <pc:sldMkLst>
          <pc:docMk/>
          <pc:sldMk cId="16545234" sldId="6103"/>
        </pc:sldMkLst>
      </pc:sldChg>
      <pc:sldChg chg="add del">
        <pc:chgData name="Jonathan Crosby" userId="adc2a065e6846e2a" providerId="LiveId" clId="{0C85A38A-8542-4963-8DD4-32FFC25BF1E5}" dt="2021-07-11T10:51:13.991" v="26493" actId="47"/>
        <pc:sldMkLst>
          <pc:docMk/>
          <pc:sldMk cId="1907497518" sldId="6104"/>
        </pc:sldMkLst>
      </pc:sldChg>
      <pc:sldChg chg="modSp add mod">
        <pc:chgData name="Jonathan Crosby" userId="adc2a065e6846e2a" providerId="LiveId" clId="{0C85A38A-8542-4963-8DD4-32FFC25BF1E5}" dt="2021-07-10T00:59:04.886" v="25143" actId="6549"/>
        <pc:sldMkLst>
          <pc:docMk/>
          <pc:sldMk cId="708960052" sldId="6105"/>
        </pc:sldMkLst>
        <pc:spChg chg="mod">
          <ac:chgData name="Jonathan Crosby" userId="adc2a065e6846e2a" providerId="LiveId" clId="{0C85A38A-8542-4963-8DD4-32FFC25BF1E5}" dt="2021-07-10T00:59:04.886" v="25143" actId="6549"/>
          <ac:spMkLst>
            <pc:docMk/>
            <pc:sldMk cId="708960052" sldId="6105"/>
            <ac:spMk id="2" creationId="{00000000-0000-0000-0000-000000000000}"/>
          </ac:spMkLst>
        </pc:spChg>
      </pc:sldChg>
      <pc:sldChg chg="modSp add mod">
        <pc:chgData name="Jonathan Crosby" userId="adc2a065e6846e2a" providerId="LiveId" clId="{0C85A38A-8542-4963-8DD4-32FFC25BF1E5}" dt="2021-07-10T01:01:07.602" v="25181" actId="6549"/>
        <pc:sldMkLst>
          <pc:docMk/>
          <pc:sldMk cId="431349587" sldId="6106"/>
        </pc:sldMkLst>
        <pc:spChg chg="mod">
          <ac:chgData name="Jonathan Crosby" userId="adc2a065e6846e2a" providerId="LiveId" clId="{0C85A38A-8542-4963-8DD4-32FFC25BF1E5}" dt="2021-07-10T01:01:07.602" v="25181" actId="6549"/>
          <ac:spMkLst>
            <pc:docMk/>
            <pc:sldMk cId="431349587" sldId="6106"/>
            <ac:spMk id="2" creationId="{00000000-0000-0000-0000-000000000000}"/>
          </ac:spMkLst>
        </pc:spChg>
      </pc:sldChg>
      <pc:sldChg chg="add del">
        <pc:chgData name="Jonathan Crosby" userId="adc2a065e6846e2a" providerId="LiveId" clId="{0C85A38A-8542-4963-8DD4-32FFC25BF1E5}" dt="2021-07-10T23:52:43.154" v="25196" actId="47"/>
        <pc:sldMkLst>
          <pc:docMk/>
          <pc:sldMk cId="2497744345" sldId="6107"/>
        </pc:sldMkLst>
      </pc:sldChg>
      <pc:sldChg chg="modSp add mod">
        <pc:chgData name="Jonathan Crosby" userId="adc2a065e6846e2a" providerId="LiveId" clId="{0C85A38A-8542-4963-8DD4-32FFC25BF1E5}" dt="2021-07-11T00:27:57.168" v="25613" actId="6549"/>
        <pc:sldMkLst>
          <pc:docMk/>
          <pc:sldMk cId="3503271104" sldId="6107"/>
        </pc:sldMkLst>
        <pc:spChg chg="mod">
          <ac:chgData name="Jonathan Crosby" userId="adc2a065e6846e2a" providerId="LiveId" clId="{0C85A38A-8542-4963-8DD4-32FFC25BF1E5}" dt="2021-07-11T00:27:57.168" v="25613" actId="6549"/>
          <ac:spMkLst>
            <pc:docMk/>
            <pc:sldMk cId="3503271104" sldId="6107"/>
            <ac:spMk id="2" creationId="{7D3D8258-4108-4888-B2ED-2C4982560765}"/>
          </ac:spMkLst>
        </pc:spChg>
      </pc:sldChg>
      <pc:sldChg chg="add del">
        <pc:chgData name="Jonathan Crosby" userId="adc2a065e6846e2a" providerId="LiveId" clId="{0C85A38A-8542-4963-8DD4-32FFC25BF1E5}" dt="2021-07-11T10:50:22.510" v="26471" actId="47"/>
        <pc:sldMkLst>
          <pc:docMk/>
          <pc:sldMk cId="1261050124" sldId="6108"/>
        </pc:sldMkLst>
      </pc:sldChg>
      <pc:sldChg chg="modSp add mod">
        <pc:chgData name="Jonathan Crosby" userId="adc2a065e6846e2a" providerId="LiveId" clId="{0C85A38A-8542-4963-8DD4-32FFC25BF1E5}" dt="2021-07-11T00:33:22.622" v="26066" actId="6549"/>
        <pc:sldMkLst>
          <pc:docMk/>
          <pc:sldMk cId="4122045189" sldId="6109"/>
        </pc:sldMkLst>
        <pc:spChg chg="mod">
          <ac:chgData name="Jonathan Crosby" userId="adc2a065e6846e2a" providerId="LiveId" clId="{0C85A38A-8542-4963-8DD4-32FFC25BF1E5}" dt="2021-07-11T00:33:22.622" v="26066" actId="6549"/>
          <ac:spMkLst>
            <pc:docMk/>
            <pc:sldMk cId="4122045189" sldId="6109"/>
            <ac:spMk id="2" creationId="{7D3D8258-4108-4888-B2ED-2C4982560765}"/>
          </ac:spMkLst>
        </pc:spChg>
      </pc:sldChg>
      <pc:sldChg chg="add del">
        <pc:chgData name="Jonathan Crosby" userId="adc2a065e6846e2a" providerId="LiveId" clId="{0C85A38A-8542-4963-8DD4-32FFC25BF1E5}" dt="2021-07-11T10:50:27.438" v="26472" actId="47"/>
        <pc:sldMkLst>
          <pc:docMk/>
          <pc:sldMk cId="769376583" sldId="6110"/>
        </pc:sldMkLst>
      </pc:sldChg>
      <pc:sldChg chg="modSp add mod">
        <pc:chgData name="Jonathan Crosby" userId="adc2a065e6846e2a" providerId="LiveId" clId="{0C85A38A-8542-4963-8DD4-32FFC25BF1E5}" dt="2021-07-11T00:35:04.898" v="26240" actId="6549"/>
        <pc:sldMkLst>
          <pc:docMk/>
          <pc:sldMk cId="2874182074" sldId="6111"/>
        </pc:sldMkLst>
        <pc:spChg chg="mod">
          <ac:chgData name="Jonathan Crosby" userId="adc2a065e6846e2a" providerId="LiveId" clId="{0C85A38A-8542-4963-8DD4-32FFC25BF1E5}" dt="2021-07-11T00:35:04.898" v="26240" actId="6549"/>
          <ac:spMkLst>
            <pc:docMk/>
            <pc:sldMk cId="2874182074" sldId="6111"/>
            <ac:spMk id="2" creationId="{7D3D8258-4108-4888-B2ED-2C4982560765}"/>
          </ac:spMkLst>
        </pc:spChg>
      </pc:sldChg>
      <pc:sldChg chg="add ord">
        <pc:chgData name="Jonathan Crosby" userId="adc2a065e6846e2a" providerId="LiveId" clId="{0C85A38A-8542-4963-8DD4-32FFC25BF1E5}" dt="2021-07-11T10:50:40.682" v="26474"/>
        <pc:sldMkLst>
          <pc:docMk/>
          <pc:sldMk cId="3203676210" sldId="6112"/>
        </pc:sldMkLst>
      </pc:sldChg>
      <pc:sldChg chg="modSp add del mod">
        <pc:chgData name="Jonathan Crosby" userId="adc2a065e6846e2a" providerId="LiveId" clId="{0C85A38A-8542-4963-8DD4-32FFC25BF1E5}" dt="2021-07-17T15:59:32.285" v="33044" actId="47"/>
        <pc:sldMkLst>
          <pc:docMk/>
          <pc:sldMk cId="579584122" sldId="6113"/>
        </pc:sldMkLst>
        <pc:spChg chg="mod">
          <ac:chgData name="Jonathan Crosby" userId="adc2a065e6846e2a" providerId="LiveId" clId="{0C85A38A-8542-4963-8DD4-32FFC25BF1E5}" dt="2021-07-11T00:38:08.856" v="26286" actId="6549"/>
          <ac:spMkLst>
            <pc:docMk/>
            <pc:sldMk cId="579584122" sldId="6113"/>
            <ac:spMk id="2" creationId="{C8A27470-9262-45E5-9E9D-0D711EEE0E41}"/>
          </ac:spMkLst>
        </pc:spChg>
      </pc:sldChg>
      <pc:sldChg chg="add">
        <pc:chgData name="Jonathan Crosby" userId="adc2a065e6846e2a" providerId="LiveId" clId="{0C85A38A-8542-4963-8DD4-32FFC25BF1E5}" dt="2021-07-11T10:42:48.216" v="26303"/>
        <pc:sldMkLst>
          <pc:docMk/>
          <pc:sldMk cId="2174251442" sldId="6114"/>
        </pc:sldMkLst>
      </pc:sldChg>
      <pc:sldChg chg="modSp add mod">
        <pc:chgData name="Jonathan Crosby" userId="adc2a065e6846e2a" providerId="LiveId" clId="{0C85A38A-8542-4963-8DD4-32FFC25BF1E5}" dt="2021-07-11T10:43:51.413" v="26329" actId="14100"/>
        <pc:sldMkLst>
          <pc:docMk/>
          <pc:sldMk cId="2085024227" sldId="6115"/>
        </pc:sldMkLst>
        <pc:spChg chg="mod">
          <ac:chgData name="Jonathan Crosby" userId="adc2a065e6846e2a" providerId="LiveId" clId="{0C85A38A-8542-4963-8DD4-32FFC25BF1E5}" dt="2021-07-11T10:43:51.413" v="26329" actId="14100"/>
          <ac:spMkLst>
            <pc:docMk/>
            <pc:sldMk cId="2085024227" sldId="6115"/>
            <ac:spMk id="2" creationId="{C8A27470-9262-45E5-9E9D-0D711EEE0E41}"/>
          </ac:spMkLst>
        </pc:spChg>
      </pc:sldChg>
      <pc:sldChg chg="modSp add mod">
        <pc:chgData name="Jonathan Crosby" userId="adc2a065e6846e2a" providerId="LiveId" clId="{0C85A38A-8542-4963-8DD4-32FFC25BF1E5}" dt="2021-07-11T10:50:57.979" v="26492" actId="6549"/>
        <pc:sldMkLst>
          <pc:docMk/>
          <pc:sldMk cId="3209694779" sldId="6116"/>
        </pc:sldMkLst>
        <pc:spChg chg="mod">
          <ac:chgData name="Jonathan Crosby" userId="adc2a065e6846e2a" providerId="LiveId" clId="{0C85A38A-8542-4963-8DD4-32FFC25BF1E5}" dt="2021-07-11T10:50:57.979" v="26492" actId="6549"/>
          <ac:spMkLst>
            <pc:docMk/>
            <pc:sldMk cId="3209694779" sldId="6116"/>
            <ac:spMk id="2" creationId="{7D3D8258-4108-4888-B2ED-2C4982560765}"/>
          </ac:spMkLst>
        </pc:spChg>
      </pc:sldChg>
      <pc:sldChg chg="add">
        <pc:chgData name="Jonathan Crosby" userId="adc2a065e6846e2a" providerId="LiveId" clId="{0C85A38A-8542-4963-8DD4-32FFC25BF1E5}" dt="2021-07-11T10:52:59.469" v="26495"/>
        <pc:sldMkLst>
          <pc:docMk/>
          <pc:sldMk cId="1725057828" sldId="6117"/>
        </pc:sldMkLst>
      </pc:sldChg>
      <pc:sldChg chg="modSp add mod">
        <pc:chgData name="Jonathan Crosby" userId="adc2a065e6846e2a" providerId="LiveId" clId="{0C85A38A-8542-4963-8DD4-32FFC25BF1E5}" dt="2021-07-11T10:53:37.458" v="26589" actId="20577"/>
        <pc:sldMkLst>
          <pc:docMk/>
          <pc:sldMk cId="1498211756" sldId="6118"/>
        </pc:sldMkLst>
        <pc:spChg chg="mod">
          <ac:chgData name="Jonathan Crosby" userId="adc2a065e6846e2a" providerId="LiveId" clId="{0C85A38A-8542-4963-8DD4-32FFC25BF1E5}" dt="2021-07-11T10:53:37.458" v="26589" actId="20577"/>
          <ac:spMkLst>
            <pc:docMk/>
            <pc:sldMk cId="1498211756" sldId="6118"/>
            <ac:spMk id="2" creationId="{00000000-0000-0000-0000-000000000000}"/>
          </ac:spMkLst>
        </pc:spChg>
      </pc:sldChg>
      <pc:sldChg chg="modSp add mod">
        <pc:chgData name="Jonathan Crosby" userId="adc2a065e6846e2a" providerId="LiveId" clId="{0C85A38A-8542-4963-8DD4-32FFC25BF1E5}" dt="2021-07-11T10:54:29.668" v="26613" actId="6549"/>
        <pc:sldMkLst>
          <pc:docMk/>
          <pc:sldMk cId="2138123760" sldId="6119"/>
        </pc:sldMkLst>
        <pc:spChg chg="mod">
          <ac:chgData name="Jonathan Crosby" userId="adc2a065e6846e2a" providerId="LiveId" clId="{0C85A38A-8542-4963-8DD4-32FFC25BF1E5}" dt="2021-07-11T10:54:29.668" v="26613" actId="6549"/>
          <ac:spMkLst>
            <pc:docMk/>
            <pc:sldMk cId="2138123760" sldId="6119"/>
            <ac:spMk id="2" creationId="{00000000-0000-0000-0000-000000000000}"/>
          </ac:spMkLst>
        </pc:spChg>
      </pc:sldChg>
      <pc:sldChg chg="modSp add mod">
        <pc:chgData name="Jonathan Crosby" userId="adc2a065e6846e2a" providerId="LiveId" clId="{0C85A38A-8542-4963-8DD4-32FFC25BF1E5}" dt="2021-07-11T10:55:50.684" v="26649" actId="6549"/>
        <pc:sldMkLst>
          <pc:docMk/>
          <pc:sldMk cId="4219398329" sldId="6120"/>
        </pc:sldMkLst>
        <pc:spChg chg="mod">
          <ac:chgData name="Jonathan Crosby" userId="adc2a065e6846e2a" providerId="LiveId" clId="{0C85A38A-8542-4963-8DD4-32FFC25BF1E5}" dt="2021-07-11T10:55:50.684" v="26649" actId="6549"/>
          <ac:spMkLst>
            <pc:docMk/>
            <pc:sldMk cId="4219398329" sldId="6120"/>
            <ac:spMk id="2" creationId="{00000000-0000-0000-0000-000000000000}"/>
          </ac:spMkLst>
        </pc:spChg>
      </pc:sldChg>
      <pc:sldChg chg="modSp add mod">
        <pc:chgData name="Jonathan Crosby" userId="adc2a065e6846e2a" providerId="LiveId" clId="{0C85A38A-8542-4963-8DD4-32FFC25BF1E5}" dt="2021-07-11T10:57:02.579" v="26679" actId="20577"/>
        <pc:sldMkLst>
          <pc:docMk/>
          <pc:sldMk cId="3109585206" sldId="6121"/>
        </pc:sldMkLst>
        <pc:spChg chg="mod">
          <ac:chgData name="Jonathan Crosby" userId="adc2a065e6846e2a" providerId="LiveId" clId="{0C85A38A-8542-4963-8DD4-32FFC25BF1E5}" dt="2021-07-11T10:57:02.579" v="26679" actId="20577"/>
          <ac:spMkLst>
            <pc:docMk/>
            <pc:sldMk cId="3109585206" sldId="6121"/>
            <ac:spMk id="2" creationId="{00000000-0000-0000-0000-000000000000}"/>
          </ac:spMkLst>
        </pc:spChg>
      </pc:sldChg>
      <pc:sldChg chg="modSp add mod">
        <pc:chgData name="Jonathan Crosby" userId="adc2a065e6846e2a" providerId="LiveId" clId="{0C85A38A-8542-4963-8DD4-32FFC25BF1E5}" dt="2021-07-11T10:57:58.962" v="26699" actId="20577"/>
        <pc:sldMkLst>
          <pc:docMk/>
          <pc:sldMk cId="1855712074" sldId="6122"/>
        </pc:sldMkLst>
        <pc:spChg chg="mod">
          <ac:chgData name="Jonathan Crosby" userId="adc2a065e6846e2a" providerId="LiveId" clId="{0C85A38A-8542-4963-8DD4-32FFC25BF1E5}" dt="2021-07-11T10:57:58.962" v="26699" actId="20577"/>
          <ac:spMkLst>
            <pc:docMk/>
            <pc:sldMk cId="1855712074" sldId="6122"/>
            <ac:spMk id="2" creationId="{00000000-0000-0000-0000-000000000000}"/>
          </ac:spMkLst>
        </pc:spChg>
      </pc:sldChg>
      <pc:sldChg chg="modSp add mod">
        <pc:chgData name="Jonathan Crosby" userId="adc2a065e6846e2a" providerId="LiveId" clId="{0C85A38A-8542-4963-8DD4-32FFC25BF1E5}" dt="2021-07-11T10:58:43.965" v="26723" actId="6549"/>
        <pc:sldMkLst>
          <pc:docMk/>
          <pc:sldMk cId="3715480420" sldId="6123"/>
        </pc:sldMkLst>
        <pc:spChg chg="mod">
          <ac:chgData name="Jonathan Crosby" userId="adc2a065e6846e2a" providerId="LiveId" clId="{0C85A38A-8542-4963-8DD4-32FFC25BF1E5}" dt="2021-07-11T10:58:43.965" v="26723" actId="6549"/>
          <ac:spMkLst>
            <pc:docMk/>
            <pc:sldMk cId="3715480420" sldId="6123"/>
            <ac:spMk id="2" creationId="{00000000-0000-0000-0000-000000000000}"/>
          </ac:spMkLst>
        </pc:spChg>
      </pc:sldChg>
      <pc:sldChg chg="modSp add mod">
        <pc:chgData name="Jonathan Crosby" userId="adc2a065e6846e2a" providerId="LiveId" clId="{0C85A38A-8542-4963-8DD4-32FFC25BF1E5}" dt="2021-07-11T11:15:01.741" v="27515" actId="20577"/>
        <pc:sldMkLst>
          <pc:docMk/>
          <pc:sldMk cId="3469738776" sldId="6124"/>
        </pc:sldMkLst>
        <pc:spChg chg="mod">
          <ac:chgData name="Jonathan Crosby" userId="adc2a065e6846e2a" providerId="LiveId" clId="{0C85A38A-8542-4963-8DD4-32FFC25BF1E5}" dt="2021-07-11T11:15:01.741" v="27515" actId="20577"/>
          <ac:spMkLst>
            <pc:docMk/>
            <pc:sldMk cId="3469738776" sldId="6124"/>
            <ac:spMk id="2" creationId="{00000000-0000-0000-0000-000000000000}"/>
          </ac:spMkLst>
        </pc:spChg>
      </pc:sldChg>
      <pc:sldChg chg="modSp add mod">
        <pc:chgData name="Jonathan Crosby" userId="adc2a065e6846e2a" providerId="LiveId" clId="{0C85A38A-8542-4963-8DD4-32FFC25BF1E5}" dt="2021-07-11T11:16:05.258" v="27628" actId="20577"/>
        <pc:sldMkLst>
          <pc:docMk/>
          <pc:sldMk cId="1806107327" sldId="6125"/>
        </pc:sldMkLst>
        <pc:spChg chg="mod">
          <ac:chgData name="Jonathan Crosby" userId="adc2a065e6846e2a" providerId="LiveId" clId="{0C85A38A-8542-4963-8DD4-32FFC25BF1E5}" dt="2021-07-11T11:16:05.258" v="27628" actId="20577"/>
          <ac:spMkLst>
            <pc:docMk/>
            <pc:sldMk cId="1806107327" sldId="6125"/>
            <ac:spMk id="2" creationId="{00000000-0000-0000-0000-000000000000}"/>
          </ac:spMkLst>
        </pc:spChg>
      </pc:sldChg>
      <pc:sldChg chg="modSp add mod">
        <pc:chgData name="Jonathan Crosby" userId="adc2a065e6846e2a" providerId="LiveId" clId="{0C85A38A-8542-4963-8DD4-32FFC25BF1E5}" dt="2021-07-11T11:18:04.939" v="27737" actId="20577"/>
        <pc:sldMkLst>
          <pc:docMk/>
          <pc:sldMk cId="2710626663" sldId="6126"/>
        </pc:sldMkLst>
        <pc:spChg chg="mod">
          <ac:chgData name="Jonathan Crosby" userId="adc2a065e6846e2a" providerId="LiveId" clId="{0C85A38A-8542-4963-8DD4-32FFC25BF1E5}" dt="2021-07-11T11:18:04.939" v="27737" actId="20577"/>
          <ac:spMkLst>
            <pc:docMk/>
            <pc:sldMk cId="2710626663" sldId="6126"/>
            <ac:spMk id="2" creationId="{00000000-0000-0000-0000-000000000000}"/>
          </ac:spMkLst>
        </pc:spChg>
      </pc:sldChg>
      <pc:sldChg chg="modSp add mod modAnim">
        <pc:chgData name="Jonathan Crosby" userId="adc2a065e6846e2a" providerId="LiveId" clId="{0C85A38A-8542-4963-8DD4-32FFC25BF1E5}" dt="2021-07-11T11:21:58.691" v="27875" actId="113"/>
        <pc:sldMkLst>
          <pc:docMk/>
          <pc:sldMk cId="606487758" sldId="6127"/>
        </pc:sldMkLst>
        <pc:spChg chg="mod">
          <ac:chgData name="Jonathan Crosby" userId="adc2a065e6846e2a" providerId="LiveId" clId="{0C85A38A-8542-4963-8DD4-32FFC25BF1E5}" dt="2021-07-11T11:21:58.691" v="27875" actId="113"/>
          <ac:spMkLst>
            <pc:docMk/>
            <pc:sldMk cId="606487758" sldId="6127"/>
            <ac:spMk id="2" creationId="{00000000-0000-0000-0000-000000000000}"/>
          </ac:spMkLst>
        </pc:spChg>
      </pc:sldChg>
      <pc:sldChg chg="addSp modSp new mod">
        <pc:chgData name="Jonathan Crosby" userId="adc2a065e6846e2a" providerId="LiveId" clId="{0C85A38A-8542-4963-8DD4-32FFC25BF1E5}" dt="2021-07-13T21:17:48.378" v="28021" actId="20577"/>
        <pc:sldMkLst>
          <pc:docMk/>
          <pc:sldMk cId="3016547011" sldId="6128"/>
        </pc:sldMkLst>
        <pc:spChg chg="add mod">
          <ac:chgData name="Jonathan Crosby" userId="adc2a065e6846e2a" providerId="LiveId" clId="{0C85A38A-8542-4963-8DD4-32FFC25BF1E5}" dt="2021-07-13T21:17:48.378" v="28021" actId="20577"/>
          <ac:spMkLst>
            <pc:docMk/>
            <pc:sldMk cId="3016547011" sldId="6128"/>
            <ac:spMk id="2" creationId="{DA57CA35-1362-41C4-96C8-21A9274AE69B}"/>
          </ac:spMkLst>
        </pc:spChg>
      </pc:sldChg>
      <pc:sldChg chg="modSp add mod">
        <pc:chgData name="Jonathan Crosby" userId="adc2a065e6846e2a" providerId="LiveId" clId="{0C85A38A-8542-4963-8DD4-32FFC25BF1E5}" dt="2021-07-13T21:18:23.515" v="28024" actId="6549"/>
        <pc:sldMkLst>
          <pc:docMk/>
          <pc:sldMk cId="3912051921" sldId="6129"/>
        </pc:sldMkLst>
        <pc:spChg chg="mod">
          <ac:chgData name="Jonathan Crosby" userId="adc2a065e6846e2a" providerId="LiveId" clId="{0C85A38A-8542-4963-8DD4-32FFC25BF1E5}" dt="2021-07-13T21:18:23.515" v="28024" actId="6549"/>
          <ac:spMkLst>
            <pc:docMk/>
            <pc:sldMk cId="3912051921" sldId="6129"/>
            <ac:spMk id="2" creationId="{DA57CA35-1362-41C4-96C8-21A9274AE69B}"/>
          </ac:spMkLst>
        </pc:spChg>
      </pc:sldChg>
      <pc:sldChg chg="add">
        <pc:chgData name="Jonathan Crosby" userId="adc2a065e6846e2a" providerId="LiveId" clId="{0C85A38A-8542-4963-8DD4-32FFC25BF1E5}" dt="2021-07-15T17:27:22.230" v="28025"/>
        <pc:sldMkLst>
          <pc:docMk/>
          <pc:sldMk cId="1376745456" sldId="6130"/>
        </pc:sldMkLst>
      </pc:sldChg>
      <pc:sldChg chg="modSp add del mod">
        <pc:chgData name="Jonathan Crosby" userId="adc2a065e6846e2a" providerId="LiveId" clId="{0C85A38A-8542-4963-8DD4-32FFC25BF1E5}" dt="2021-07-17T17:09:57.458" v="33324" actId="47"/>
        <pc:sldMkLst>
          <pc:docMk/>
          <pc:sldMk cId="434237236" sldId="6131"/>
        </pc:sldMkLst>
        <pc:spChg chg="mod">
          <ac:chgData name="Jonathan Crosby" userId="adc2a065e6846e2a" providerId="LiveId" clId="{0C85A38A-8542-4963-8DD4-32FFC25BF1E5}" dt="2021-07-17T13:21:12.901" v="29620" actId="6549"/>
          <ac:spMkLst>
            <pc:docMk/>
            <pc:sldMk cId="434237236" sldId="6131"/>
            <ac:spMk id="2" creationId="{C8A27470-9262-45E5-9E9D-0D711EEE0E41}"/>
          </ac:spMkLst>
        </pc:spChg>
      </pc:sldChg>
      <pc:sldChg chg="add ord">
        <pc:chgData name="Jonathan Crosby" userId="adc2a065e6846e2a" providerId="LiveId" clId="{0C85A38A-8542-4963-8DD4-32FFC25BF1E5}" dt="2021-07-17T14:07:04.801" v="29924"/>
        <pc:sldMkLst>
          <pc:docMk/>
          <pc:sldMk cId="1015682677" sldId="6132"/>
        </pc:sldMkLst>
      </pc:sldChg>
      <pc:sldChg chg="modSp add mod">
        <pc:chgData name="Jonathan Crosby" userId="adc2a065e6846e2a" providerId="LiveId" clId="{0C85A38A-8542-4963-8DD4-32FFC25BF1E5}" dt="2021-07-15T17:29:48.404" v="28179" actId="6549"/>
        <pc:sldMkLst>
          <pc:docMk/>
          <pc:sldMk cId="483470523" sldId="6133"/>
        </pc:sldMkLst>
        <pc:spChg chg="mod">
          <ac:chgData name="Jonathan Crosby" userId="adc2a065e6846e2a" providerId="LiveId" clId="{0C85A38A-8542-4963-8DD4-32FFC25BF1E5}" dt="2021-07-15T17:29:48.404" v="28179" actId="6549"/>
          <ac:spMkLst>
            <pc:docMk/>
            <pc:sldMk cId="483470523" sldId="6133"/>
            <ac:spMk id="2" creationId="{00000000-0000-0000-0000-000000000000}"/>
          </ac:spMkLst>
        </pc:spChg>
      </pc:sldChg>
      <pc:sldChg chg="modSp add mod">
        <pc:chgData name="Jonathan Crosby" userId="adc2a065e6846e2a" providerId="LiveId" clId="{0C85A38A-8542-4963-8DD4-32FFC25BF1E5}" dt="2021-07-15T17:30:41.579" v="28207" actId="20577"/>
        <pc:sldMkLst>
          <pc:docMk/>
          <pc:sldMk cId="4018441458" sldId="6134"/>
        </pc:sldMkLst>
        <pc:spChg chg="mod">
          <ac:chgData name="Jonathan Crosby" userId="adc2a065e6846e2a" providerId="LiveId" clId="{0C85A38A-8542-4963-8DD4-32FFC25BF1E5}" dt="2021-07-15T17:30:41.579" v="28207" actId="20577"/>
          <ac:spMkLst>
            <pc:docMk/>
            <pc:sldMk cId="4018441458" sldId="6134"/>
            <ac:spMk id="2" creationId="{00000000-0000-0000-0000-000000000000}"/>
          </ac:spMkLst>
        </pc:spChg>
      </pc:sldChg>
      <pc:sldChg chg="modSp add mod">
        <pc:chgData name="Jonathan Crosby" userId="adc2a065e6846e2a" providerId="LiveId" clId="{0C85A38A-8542-4963-8DD4-32FFC25BF1E5}" dt="2021-07-15T17:32:06.452" v="28327" actId="20577"/>
        <pc:sldMkLst>
          <pc:docMk/>
          <pc:sldMk cId="799078445" sldId="6135"/>
        </pc:sldMkLst>
        <pc:spChg chg="mod">
          <ac:chgData name="Jonathan Crosby" userId="adc2a065e6846e2a" providerId="LiveId" clId="{0C85A38A-8542-4963-8DD4-32FFC25BF1E5}" dt="2021-07-15T17:32:06.452" v="28327" actId="20577"/>
          <ac:spMkLst>
            <pc:docMk/>
            <pc:sldMk cId="799078445" sldId="6135"/>
            <ac:spMk id="2" creationId="{00000000-0000-0000-0000-000000000000}"/>
          </ac:spMkLst>
        </pc:spChg>
      </pc:sldChg>
      <pc:sldChg chg="modSp add del mod">
        <pc:chgData name="Jonathan Crosby" userId="adc2a065e6846e2a" providerId="LiveId" clId="{0C85A38A-8542-4963-8DD4-32FFC25BF1E5}" dt="2021-07-15T17:34:36.871" v="28488" actId="47"/>
        <pc:sldMkLst>
          <pc:docMk/>
          <pc:sldMk cId="2471170417" sldId="6136"/>
        </pc:sldMkLst>
        <pc:spChg chg="mod">
          <ac:chgData name="Jonathan Crosby" userId="adc2a065e6846e2a" providerId="LiveId" clId="{0C85A38A-8542-4963-8DD4-32FFC25BF1E5}" dt="2021-07-15T17:34:33.832" v="28487" actId="6549"/>
          <ac:spMkLst>
            <pc:docMk/>
            <pc:sldMk cId="2471170417" sldId="6136"/>
            <ac:spMk id="2" creationId="{00000000-0000-0000-0000-000000000000}"/>
          </ac:spMkLst>
        </pc:spChg>
      </pc:sldChg>
      <pc:sldChg chg="modSp add mod">
        <pc:chgData name="Jonathan Crosby" userId="adc2a065e6846e2a" providerId="LiveId" clId="{0C85A38A-8542-4963-8DD4-32FFC25BF1E5}" dt="2021-07-15T17:54:44.322" v="28919" actId="20577"/>
        <pc:sldMkLst>
          <pc:docMk/>
          <pc:sldMk cId="2672902051" sldId="6136"/>
        </pc:sldMkLst>
        <pc:spChg chg="mod">
          <ac:chgData name="Jonathan Crosby" userId="adc2a065e6846e2a" providerId="LiveId" clId="{0C85A38A-8542-4963-8DD4-32FFC25BF1E5}" dt="2021-07-15T17:54:44.322" v="28919" actId="20577"/>
          <ac:spMkLst>
            <pc:docMk/>
            <pc:sldMk cId="2672902051" sldId="6136"/>
            <ac:spMk id="2" creationId="{00000000-0000-0000-0000-000000000000}"/>
          </ac:spMkLst>
        </pc:spChg>
      </pc:sldChg>
      <pc:sldChg chg="modSp add mod">
        <pc:chgData name="Jonathan Crosby" userId="adc2a065e6846e2a" providerId="LiveId" clId="{0C85A38A-8542-4963-8DD4-32FFC25BF1E5}" dt="2021-07-15T18:04:40.577" v="29163" actId="6549"/>
        <pc:sldMkLst>
          <pc:docMk/>
          <pc:sldMk cId="29457654" sldId="6137"/>
        </pc:sldMkLst>
        <pc:spChg chg="mod">
          <ac:chgData name="Jonathan Crosby" userId="adc2a065e6846e2a" providerId="LiveId" clId="{0C85A38A-8542-4963-8DD4-32FFC25BF1E5}" dt="2021-07-15T18:04:40.577" v="29163" actId="6549"/>
          <ac:spMkLst>
            <pc:docMk/>
            <pc:sldMk cId="29457654" sldId="6137"/>
            <ac:spMk id="2" creationId="{00000000-0000-0000-0000-000000000000}"/>
          </ac:spMkLst>
        </pc:spChg>
      </pc:sldChg>
      <pc:sldChg chg="modSp add mod">
        <pc:chgData name="Jonathan Crosby" userId="adc2a065e6846e2a" providerId="LiveId" clId="{0C85A38A-8542-4963-8DD4-32FFC25BF1E5}" dt="2021-07-15T17:42:36.037" v="28717" actId="20577"/>
        <pc:sldMkLst>
          <pc:docMk/>
          <pc:sldMk cId="22506975" sldId="6138"/>
        </pc:sldMkLst>
        <pc:spChg chg="mod">
          <ac:chgData name="Jonathan Crosby" userId="adc2a065e6846e2a" providerId="LiveId" clId="{0C85A38A-8542-4963-8DD4-32FFC25BF1E5}" dt="2021-07-15T17:42:36.037" v="28717" actId="20577"/>
          <ac:spMkLst>
            <pc:docMk/>
            <pc:sldMk cId="22506975" sldId="6138"/>
            <ac:spMk id="2" creationId="{00000000-0000-0000-0000-000000000000}"/>
          </ac:spMkLst>
        </pc:spChg>
      </pc:sldChg>
      <pc:sldChg chg="modSp add mod">
        <pc:chgData name="Jonathan Crosby" userId="adc2a065e6846e2a" providerId="LiveId" clId="{0C85A38A-8542-4963-8DD4-32FFC25BF1E5}" dt="2021-07-15T17:46:48.927" v="28748" actId="6549"/>
        <pc:sldMkLst>
          <pc:docMk/>
          <pc:sldMk cId="3704076085" sldId="6139"/>
        </pc:sldMkLst>
        <pc:spChg chg="mod">
          <ac:chgData name="Jonathan Crosby" userId="adc2a065e6846e2a" providerId="LiveId" clId="{0C85A38A-8542-4963-8DD4-32FFC25BF1E5}" dt="2021-07-15T17:46:48.927" v="28748" actId="6549"/>
          <ac:spMkLst>
            <pc:docMk/>
            <pc:sldMk cId="3704076085" sldId="6139"/>
            <ac:spMk id="2" creationId="{00000000-0000-0000-0000-000000000000}"/>
          </ac:spMkLst>
        </pc:spChg>
      </pc:sldChg>
      <pc:sldChg chg="modSp add mod">
        <pc:chgData name="Jonathan Crosby" userId="adc2a065e6846e2a" providerId="LiveId" clId="{0C85A38A-8542-4963-8DD4-32FFC25BF1E5}" dt="2021-07-15T17:51:31.946" v="28773" actId="6549"/>
        <pc:sldMkLst>
          <pc:docMk/>
          <pc:sldMk cId="3797291792" sldId="6140"/>
        </pc:sldMkLst>
        <pc:spChg chg="mod">
          <ac:chgData name="Jonathan Crosby" userId="adc2a065e6846e2a" providerId="LiveId" clId="{0C85A38A-8542-4963-8DD4-32FFC25BF1E5}" dt="2021-07-15T17:51:31.946" v="28773" actId="6549"/>
          <ac:spMkLst>
            <pc:docMk/>
            <pc:sldMk cId="3797291792" sldId="6140"/>
            <ac:spMk id="2" creationId="{00000000-0000-0000-0000-000000000000}"/>
          </ac:spMkLst>
        </pc:spChg>
      </pc:sldChg>
      <pc:sldChg chg="add del">
        <pc:chgData name="Jonathan Crosby" userId="adc2a065e6846e2a" providerId="LiveId" clId="{0C85A38A-8542-4963-8DD4-32FFC25BF1E5}" dt="2021-07-17T14:55:37.691" v="30743" actId="47"/>
        <pc:sldMkLst>
          <pc:docMk/>
          <pc:sldMk cId="2493370082" sldId="6141"/>
        </pc:sldMkLst>
      </pc:sldChg>
      <pc:sldChg chg="modSp add mod">
        <pc:chgData name="Jonathan Crosby" userId="adc2a065e6846e2a" providerId="LiveId" clId="{0C85A38A-8542-4963-8DD4-32FFC25BF1E5}" dt="2021-07-15T17:52:10.539" v="28788" actId="6549"/>
        <pc:sldMkLst>
          <pc:docMk/>
          <pc:sldMk cId="3743620784" sldId="6142"/>
        </pc:sldMkLst>
        <pc:spChg chg="mod">
          <ac:chgData name="Jonathan Crosby" userId="adc2a065e6846e2a" providerId="LiveId" clId="{0C85A38A-8542-4963-8DD4-32FFC25BF1E5}" dt="2021-07-15T17:52:10.539" v="28788" actId="6549"/>
          <ac:spMkLst>
            <pc:docMk/>
            <pc:sldMk cId="3743620784" sldId="6142"/>
            <ac:spMk id="2" creationId="{00000000-0000-0000-0000-000000000000}"/>
          </ac:spMkLst>
        </pc:spChg>
      </pc:sldChg>
      <pc:sldChg chg="modSp add mod">
        <pc:chgData name="Jonathan Crosby" userId="adc2a065e6846e2a" providerId="LiveId" clId="{0C85A38A-8542-4963-8DD4-32FFC25BF1E5}" dt="2021-07-17T18:27:42.059" v="34184" actId="115"/>
        <pc:sldMkLst>
          <pc:docMk/>
          <pc:sldMk cId="1881163930" sldId="6143"/>
        </pc:sldMkLst>
        <pc:spChg chg="mod">
          <ac:chgData name="Jonathan Crosby" userId="adc2a065e6846e2a" providerId="LiveId" clId="{0C85A38A-8542-4963-8DD4-32FFC25BF1E5}" dt="2021-07-17T18:27:42.059" v="34184" actId="115"/>
          <ac:spMkLst>
            <pc:docMk/>
            <pc:sldMk cId="1881163930" sldId="6143"/>
            <ac:spMk id="2" creationId="{00000000-0000-0000-0000-000000000000}"/>
          </ac:spMkLst>
        </pc:spChg>
      </pc:sldChg>
      <pc:sldChg chg="modSp add mod">
        <pc:chgData name="Jonathan Crosby" userId="adc2a065e6846e2a" providerId="LiveId" clId="{0C85A38A-8542-4963-8DD4-32FFC25BF1E5}" dt="2021-07-15T18:03:28.258" v="29058" actId="20577"/>
        <pc:sldMkLst>
          <pc:docMk/>
          <pc:sldMk cId="268326296" sldId="6144"/>
        </pc:sldMkLst>
        <pc:spChg chg="mod">
          <ac:chgData name="Jonathan Crosby" userId="adc2a065e6846e2a" providerId="LiveId" clId="{0C85A38A-8542-4963-8DD4-32FFC25BF1E5}" dt="2021-07-15T18:03:28.258" v="29058" actId="20577"/>
          <ac:spMkLst>
            <pc:docMk/>
            <pc:sldMk cId="268326296" sldId="6144"/>
            <ac:spMk id="2" creationId="{00000000-0000-0000-0000-000000000000}"/>
          </ac:spMkLst>
        </pc:spChg>
      </pc:sldChg>
      <pc:sldChg chg="modSp add mod">
        <pc:chgData name="Jonathan Crosby" userId="adc2a065e6846e2a" providerId="LiveId" clId="{0C85A38A-8542-4963-8DD4-32FFC25BF1E5}" dt="2021-07-17T18:28:00.931" v="34186" actId="6549"/>
        <pc:sldMkLst>
          <pc:docMk/>
          <pc:sldMk cId="4029814249" sldId="6145"/>
        </pc:sldMkLst>
        <pc:spChg chg="mod">
          <ac:chgData name="Jonathan Crosby" userId="adc2a065e6846e2a" providerId="LiveId" clId="{0C85A38A-8542-4963-8DD4-32FFC25BF1E5}" dt="2021-07-17T18:28:00.931" v="34186" actId="6549"/>
          <ac:spMkLst>
            <pc:docMk/>
            <pc:sldMk cId="4029814249" sldId="6145"/>
            <ac:spMk id="2" creationId="{00000000-0000-0000-0000-000000000000}"/>
          </ac:spMkLst>
        </pc:spChg>
      </pc:sldChg>
      <pc:sldChg chg="add">
        <pc:chgData name="Jonathan Crosby" userId="adc2a065e6846e2a" providerId="LiveId" clId="{0C85A38A-8542-4963-8DD4-32FFC25BF1E5}" dt="2021-07-15T18:13:38.030" v="29164"/>
        <pc:sldMkLst>
          <pc:docMk/>
          <pc:sldMk cId="1299022022" sldId="6146"/>
        </pc:sldMkLst>
      </pc:sldChg>
      <pc:sldChg chg="add">
        <pc:chgData name="Jonathan Crosby" userId="adc2a065e6846e2a" providerId="LiveId" clId="{0C85A38A-8542-4963-8DD4-32FFC25BF1E5}" dt="2021-07-15T18:14:16.898" v="29165"/>
        <pc:sldMkLst>
          <pc:docMk/>
          <pc:sldMk cId="3324087105" sldId="6147"/>
        </pc:sldMkLst>
      </pc:sldChg>
      <pc:sldChg chg="add">
        <pc:chgData name="Jonathan Crosby" userId="adc2a065e6846e2a" providerId="LiveId" clId="{0C85A38A-8542-4963-8DD4-32FFC25BF1E5}" dt="2021-07-15T18:14:38.044" v="29166"/>
        <pc:sldMkLst>
          <pc:docMk/>
          <pc:sldMk cId="2543788978" sldId="6148"/>
        </pc:sldMkLst>
      </pc:sldChg>
      <pc:sldChg chg="modSp add mod">
        <pc:chgData name="Jonathan Crosby" userId="adc2a065e6846e2a" providerId="LiveId" clId="{0C85A38A-8542-4963-8DD4-32FFC25BF1E5}" dt="2021-07-15T18:32:41.949" v="29270" actId="6549"/>
        <pc:sldMkLst>
          <pc:docMk/>
          <pc:sldMk cId="1057637799" sldId="6149"/>
        </pc:sldMkLst>
        <pc:spChg chg="mod">
          <ac:chgData name="Jonathan Crosby" userId="adc2a065e6846e2a" providerId="LiveId" clId="{0C85A38A-8542-4963-8DD4-32FFC25BF1E5}" dt="2021-07-15T18:32:41.949" v="29270" actId="6549"/>
          <ac:spMkLst>
            <pc:docMk/>
            <pc:sldMk cId="1057637799" sldId="6149"/>
            <ac:spMk id="2" creationId="{00000000-0000-0000-0000-000000000000}"/>
          </ac:spMkLst>
        </pc:spChg>
      </pc:sldChg>
      <pc:sldChg chg="modSp add mod">
        <pc:chgData name="Jonathan Crosby" userId="adc2a065e6846e2a" providerId="LiveId" clId="{0C85A38A-8542-4963-8DD4-32FFC25BF1E5}" dt="2021-07-15T18:33:57.463" v="29309" actId="20577"/>
        <pc:sldMkLst>
          <pc:docMk/>
          <pc:sldMk cId="1132651842" sldId="6150"/>
        </pc:sldMkLst>
        <pc:spChg chg="mod">
          <ac:chgData name="Jonathan Crosby" userId="adc2a065e6846e2a" providerId="LiveId" clId="{0C85A38A-8542-4963-8DD4-32FFC25BF1E5}" dt="2021-07-15T18:33:57.463" v="29309" actId="20577"/>
          <ac:spMkLst>
            <pc:docMk/>
            <pc:sldMk cId="1132651842" sldId="6150"/>
            <ac:spMk id="2" creationId="{00000000-0000-0000-0000-000000000000}"/>
          </ac:spMkLst>
        </pc:spChg>
      </pc:sldChg>
      <pc:sldChg chg="new del">
        <pc:chgData name="Jonathan Crosby" userId="adc2a065e6846e2a" providerId="LiveId" clId="{0C85A38A-8542-4963-8DD4-32FFC25BF1E5}" dt="2021-07-17T15:40:07.263" v="32199" actId="47"/>
        <pc:sldMkLst>
          <pc:docMk/>
          <pc:sldMk cId="1578182620" sldId="6151"/>
        </pc:sldMkLst>
      </pc:sldChg>
      <pc:sldChg chg="modSp add mod">
        <pc:chgData name="Jonathan Crosby" userId="adc2a065e6846e2a" providerId="LiveId" clId="{0C85A38A-8542-4963-8DD4-32FFC25BF1E5}" dt="2021-07-17T18:30:39.149" v="34253" actId="6549"/>
        <pc:sldMkLst>
          <pc:docMk/>
          <pc:sldMk cId="3182911128" sldId="6152"/>
        </pc:sldMkLst>
        <pc:spChg chg="mod">
          <ac:chgData name="Jonathan Crosby" userId="adc2a065e6846e2a" providerId="LiveId" clId="{0C85A38A-8542-4963-8DD4-32FFC25BF1E5}" dt="2021-07-17T18:30:39.149" v="34253" actId="6549"/>
          <ac:spMkLst>
            <pc:docMk/>
            <pc:sldMk cId="3182911128" sldId="6152"/>
            <ac:spMk id="2" creationId="{00000000-0000-0000-0000-000000000000}"/>
          </ac:spMkLst>
        </pc:spChg>
      </pc:sldChg>
      <pc:sldChg chg="add">
        <pc:chgData name="Jonathan Crosby" userId="adc2a065e6846e2a" providerId="LiveId" clId="{0C85A38A-8542-4963-8DD4-32FFC25BF1E5}" dt="2021-07-17T12:45:38.592" v="29311"/>
        <pc:sldMkLst>
          <pc:docMk/>
          <pc:sldMk cId="2720973011" sldId="6153"/>
        </pc:sldMkLst>
      </pc:sldChg>
      <pc:sldChg chg="add ord">
        <pc:chgData name="Jonathan Crosby" userId="adc2a065e6846e2a" providerId="LiveId" clId="{0C85A38A-8542-4963-8DD4-32FFC25BF1E5}" dt="2021-07-17T13:20:36.834" v="29588"/>
        <pc:sldMkLst>
          <pc:docMk/>
          <pc:sldMk cId="2641373859" sldId="6154"/>
        </pc:sldMkLst>
      </pc:sldChg>
      <pc:sldChg chg="add del">
        <pc:chgData name="Jonathan Crosby" userId="adc2a065e6846e2a" providerId="LiveId" clId="{0C85A38A-8542-4963-8DD4-32FFC25BF1E5}" dt="2021-07-17T12:54:44.503" v="29313" actId="2696"/>
        <pc:sldMkLst>
          <pc:docMk/>
          <pc:sldMk cId="3358641643" sldId="6154"/>
        </pc:sldMkLst>
      </pc:sldChg>
      <pc:sldChg chg="add">
        <pc:chgData name="Jonathan Crosby" userId="adc2a065e6846e2a" providerId="LiveId" clId="{0C85A38A-8542-4963-8DD4-32FFC25BF1E5}" dt="2021-07-17T12:45:38.592" v="29311"/>
        <pc:sldMkLst>
          <pc:docMk/>
          <pc:sldMk cId="2351317431" sldId="6155"/>
        </pc:sldMkLst>
      </pc:sldChg>
      <pc:sldChg chg="add">
        <pc:chgData name="Jonathan Crosby" userId="adc2a065e6846e2a" providerId="LiveId" clId="{0C85A38A-8542-4963-8DD4-32FFC25BF1E5}" dt="2021-07-17T12:45:38.592" v="29311"/>
        <pc:sldMkLst>
          <pc:docMk/>
          <pc:sldMk cId="4980471" sldId="6156"/>
        </pc:sldMkLst>
      </pc:sldChg>
      <pc:sldChg chg="add">
        <pc:chgData name="Jonathan Crosby" userId="adc2a065e6846e2a" providerId="LiveId" clId="{0C85A38A-8542-4963-8DD4-32FFC25BF1E5}" dt="2021-07-17T12:45:38.592" v="29311"/>
        <pc:sldMkLst>
          <pc:docMk/>
          <pc:sldMk cId="3791203236" sldId="6157"/>
        </pc:sldMkLst>
      </pc:sldChg>
      <pc:sldChg chg="modSp add mod">
        <pc:chgData name="Jonathan Crosby" userId="adc2a065e6846e2a" providerId="LiveId" clId="{0C85A38A-8542-4963-8DD4-32FFC25BF1E5}" dt="2021-07-17T14:58:41.377" v="30773" actId="6549"/>
        <pc:sldMkLst>
          <pc:docMk/>
          <pc:sldMk cId="3567579209" sldId="6158"/>
        </pc:sldMkLst>
        <pc:spChg chg="mod">
          <ac:chgData name="Jonathan Crosby" userId="adc2a065e6846e2a" providerId="LiveId" clId="{0C85A38A-8542-4963-8DD4-32FFC25BF1E5}" dt="2021-07-17T14:58:41.377" v="30773" actId="6549"/>
          <ac:spMkLst>
            <pc:docMk/>
            <pc:sldMk cId="3567579209" sldId="6158"/>
            <ac:spMk id="2" creationId="{00000000-0000-0000-0000-000000000000}"/>
          </ac:spMkLst>
        </pc:spChg>
      </pc:sldChg>
      <pc:sldChg chg="add del">
        <pc:chgData name="Jonathan Crosby" userId="adc2a065e6846e2a" providerId="LiveId" clId="{0C85A38A-8542-4963-8DD4-32FFC25BF1E5}" dt="2021-07-17T12:55:40.171" v="29315" actId="2696"/>
        <pc:sldMkLst>
          <pc:docMk/>
          <pc:sldMk cId="993452289" sldId="6159"/>
        </pc:sldMkLst>
      </pc:sldChg>
      <pc:sldChg chg="add">
        <pc:chgData name="Jonathan Crosby" userId="adc2a065e6846e2a" providerId="LiveId" clId="{0C85A38A-8542-4963-8DD4-32FFC25BF1E5}" dt="2021-07-17T12:56:01.901" v="29316"/>
        <pc:sldMkLst>
          <pc:docMk/>
          <pc:sldMk cId="2561005869" sldId="6159"/>
        </pc:sldMkLst>
      </pc:sldChg>
      <pc:sldChg chg="add">
        <pc:chgData name="Jonathan Crosby" userId="adc2a065e6846e2a" providerId="LiveId" clId="{0C85A38A-8542-4963-8DD4-32FFC25BF1E5}" dt="2021-07-17T12:56:01.901" v="29316"/>
        <pc:sldMkLst>
          <pc:docMk/>
          <pc:sldMk cId="2038248227" sldId="6160"/>
        </pc:sldMkLst>
      </pc:sldChg>
      <pc:sldChg chg="add del">
        <pc:chgData name="Jonathan Crosby" userId="adc2a065e6846e2a" providerId="LiveId" clId="{0C85A38A-8542-4963-8DD4-32FFC25BF1E5}" dt="2021-07-17T12:55:40.171" v="29315" actId="2696"/>
        <pc:sldMkLst>
          <pc:docMk/>
          <pc:sldMk cId="3860327762" sldId="6160"/>
        </pc:sldMkLst>
      </pc:sldChg>
      <pc:sldChg chg="add">
        <pc:chgData name="Jonathan Crosby" userId="adc2a065e6846e2a" providerId="LiveId" clId="{0C85A38A-8542-4963-8DD4-32FFC25BF1E5}" dt="2021-07-17T12:56:01.901" v="29316"/>
        <pc:sldMkLst>
          <pc:docMk/>
          <pc:sldMk cId="676387751" sldId="6161"/>
        </pc:sldMkLst>
      </pc:sldChg>
      <pc:sldChg chg="add del">
        <pc:chgData name="Jonathan Crosby" userId="adc2a065e6846e2a" providerId="LiveId" clId="{0C85A38A-8542-4963-8DD4-32FFC25BF1E5}" dt="2021-07-17T12:55:40.171" v="29315" actId="2696"/>
        <pc:sldMkLst>
          <pc:docMk/>
          <pc:sldMk cId="3336742925" sldId="6161"/>
        </pc:sldMkLst>
      </pc:sldChg>
      <pc:sldChg chg="add">
        <pc:chgData name="Jonathan Crosby" userId="adc2a065e6846e2a" providerId="LiveId" clId="{0C85A38A-8542-4963-8DD4-32FFC25BF1E5}" dt="2021-07-17T12:56:01.901" v="29316"/>
        <pc:sldMkLst>
          <pc:docMk/>
          <pc:sldMk cId="2355291788" sldId="6162"/>
        </pc:sldMkLst>
      </pc:sldChg>
      <pc:sldChg chg="add del">
        <pc:chgData name="Jonathan Crosby" userId="adc2a065e6846e2a" providerId="LiveId" clId="{0C85A38A-8542-4963-8DD4-32FFC25BF1E5}" dt="2021-07-17T12:55:40.171" v="29315" actId="2696"/>
        <pc:sldMkLst>
          <pc:docMk/>
          <pc:sldMk cId="2472717122" sldId="6162"/>
        </pc:sldMkLst>
      </pc:sldChg>
      <pc:sldChg chg="add del">
        <pc:chgData name="Jonathan Crosby" userId="adc2a065e6846e2a" providerId="LiveId" clId="{0C85A38A-8542-4963-8DD4-32FFC25BF1E5}" dt="2021-07-17T12:55:40.171" v="29315" actId="2696"/>
        <pc:sldMkLst>
          <pc:docMk/>
          <pc:sldMk cId="2339564413" sldId="6163"/>
        </pc:sldMkLst>
      </pc:sldChg>
      <pc:sldChg chg="add">
        <pc:chgData name="Jonathan Crosby" userId="adc2a065e6846e2a" providerId="LiveId" clId="{0C85A38A-8542-4963-8DD4-32FFC25BF1E5}" dt="2021-07-17T12:56:01.901" v="29316"/>
        <pc:sldMkLst>
          <pc:docMk/>
          <pc:sldMk cId="3533204050" sldId="6163"/>
        </pc:sldMkLst>
      </pc:sldChg>
      <pc:sldChg chg="add del">
        <pc:chgData name="Jonathan Crosby" userId="adc2a065e6846e2a" providerId="LiveId" clId="{0C85A38A-8542-4963-8DD4-32FFC25BF1E5}" dt="2021-07-17T13:19:35.940" v="29585" actId="2696"/>
        <pc:sldMkLst>
          <pc:docMk/>
          <pc:sldMk cId="1136658951" sldId="6164"/>
        </pc:sldMkLst>
      </pc:sldChg>
      <pc:sldChg chg="add">
        <pc:chgData name="Jonathan Crosby" userId="adc2a065e6846e2a" providerId="LiveId" clId="{0C85A38A-8542-4963-8DD4-32FFC25BF1E5}" dt="2021-07-17T13:19:55.011" v="29586"/>
        <pc:sldMkLst>
          <pc:docMk/>
          <pc:sldMk cId="2172008000" sldId="6164"/>
        </pc:sldMkLst>
      </pc:sldChg>
      <pc:sldChg chg="add">
        <pc:chgData name="Jonathan Crosby" userId="adc2a065e6846e2a" providerId="LiveId" clId="{0C85A38A-8542-4963-8DD4-32FFC25BF1E5}" dt="2021-07-17T12:45:38.592" v="29311"/>
        <pc:sldMkLst>
          <pc:docMk/>
          <pc:sldMk cId="550145009" sldId="6165"/>
        </pc:sldMkLst>
      </pc:sldChg>
      <pc:sldChg chg="add">
        <pc:chgData name="Jonathan Crosby" userId="adc2a065e6846e2a" providerId="LiveId" clId="{0C85A38A-8542-4963-8DD4-32FFC25BF1E5}" dt="2021-07-17T12:45:38.592" v="29311"/>
        <pc:sldMkLst>
          <pc:docMk/>
          <pc:sldMk cId="1580696699" sldId="6166"/>
        </pc:sldMkLst>
      </pc:sldChg>
      <pc:sldChg chg="add">
        <pc:chgData name="Jonathan Crosby" userId="adc2a065e6846e2a" providerId="LiveId" clId="{0C85A38A-8542-4963-8DD4-32FFC25BF1E5}" dt="2021-07-17T12:45:38.592" v="29311"/>
        <pc:sldMkLst>
          <pc:docMk/>
          <pc:sldMk cId="2005327237" sldId="6167"/>
        </pc:sldMkLst>
      </pc:sldChg>
      <pc:sldChg chg="add">
        <pc:chgData name="Jonathan Crosby" userId="adc2a065e6846e2a" providerId="LiveId" clId="{0C85A38A-8542-4963-8DD4-32FFC25BF1E5}" dt="2021-07-17T13:15:43.855" v="29584"/>
        <pc:sldMkLst>
          <pc:docMk/>
          <pc:sldMk cId="106571302" sldId="6168"/>
        </pc:sldMkLst>
      </pc:sldChg>
      <pc:sldChg chg="add del">
        <pc:chgData name="Jonathan Crosby" userId="adc2a065e6846e2a" providerId="LiveId" clId="{0C85A38A-8542-4963-8DD4-32FFC25BF1E5}" dt="2021-07-17T13:15:23.987" v="29583" actId="2696"/>
        <pc:sldMkLst>
          <pc:docMk/>
          <pc:sldMk cId="4138315595" sldId="6168"/>
        </pc:sldMkLst>
      </pc:sldChg>
      <pc:sldChg chg="add del">
        <pc:chgData name="Jonathan Crosby" userId="adc2a065e6846e2a" providerId="LiveId" clId="{0C85A38A-8542-4963-8DD4-32FFC25BF1E5}" dt="2021-07-17T13:15:23.987" v="29583" actId="2696"/>
        <pc:sldMkLst>
          <pc:docMk/>
          <pc:sldMk cId="2554329671" sldId="6169"/>
        </pc:sldMkLst>
      </pc:sldChg>
      <pc:sldChg chg="add">
        <pc:chgData name="Jonathan Crosby" userId="adc2a065e6846e2a" providerId="LiveId" clId="{0C85A38A-8542-4963-8DD4-32FFC25BF1E5}" dt="2021-07-17T13:15:43.855" v="29584"/>
        <pc:sldMkLst>
          <pc:docMk/>
          <pc:sldMk cId="3341678207" sldId="6169"/>
        </pc:sldMkLst>
      </pc:sldChg>
      <pc:sldChg chg="add del">
        <pc:chgData name="Jonathan Crosby" userId="adc2a065e6846e2a" providerId="LiveId" clId="{0C85A38A-8542-4963-8DD4-32FFC25BF1E5}" dt="2021-07-17T13:15:23.987" v="29583" actId="2696"/>
        <pc:sldMkLst>
          <pc:docMk/>
          <pc:sldMk cId="987912522" sldId="6170"/>
        </pc:sldMkLst>
      </pc:sldChg>
      <pc:sldChg chg="add">
        <pc:chgData name="Jonathan Crosby" userId="adc2a065e6846e2a" providerId="LiveId" clId="{0C85A38A-8542-4963-8DD4-32FFC25BF1E5}" dt="2021-07-17T13:15:43.855" v="29584"/>
        <pc:sldMkLst>
          <pc:docMk/>
          <pc:sldMk cId="3292630510" sldId="6170"/>
        </pc:sldMkLst>
      </pc:sldChg>
      <pc:sldChg chg="add del">
        <pc:chgData name="Jonathan Crosby" userId="adc2a065e6846e2a" providerId="LiveId" clId="{0C85A38A-8542-4963-8DD4-32FFC25BF1E5}" dt="2021-07-17T13:15:01.122" v="29582" actId="47"/>
        <pc:sldMkLst>
          <pc:docMk/>
          <pc:sldMk cId="2258183128" sldId="6171"/>
        </pc:sldMkLst>
      </pc:sldChg>
      <pc:sldChg chg="add del">
        <pc:chgData name="Jonathan Crosby" userId="adc2a065e6846e2a" providerId="LiveId" clId="{0C85A38A-8542-4963-8DD4-32FFC25BF1E5}" dt="2021-07-17T13:15:23.987" v="29583" actId="2696"/>
        <pc:sldMkLst>
          <pc:docMk/>
          <pc:sldMk cId="866850642" sldId="6172"/>
        </pc:sldMkLst>
      </pc:sldChg>
      <pc:sldChg chg="add">
        <pc:chgData name="Jonathan Crosby" userId="adc2a065e6846e2a" providerId="LiveId" clId="{0C85A38A-8542-4963-8DD4-32FFC25BF1E5}" dt="2021-07-17T13:15:43.855" v="29584"/>
        <pc:sldMkLst>
          <pc:docMk/>
          <pc:sldMk cId="2073189685" sldId="6172"/>
        </pc:sldMkLst>
      </pc:sldChg>
      <pc:sldChg chg="add">
        <pc:chgData name="Jonathan Crosby" userId="adc2a065e6846e2a" providerId="LiveId" clId="{0C85A38A-8542-4963-8DD4-32FFC25BF1E5}" dt="2021-07-17T13:15:43.855" v="29584"/>
        <pc:sldMkLst>
          <pc:docMk/>
          <pc:sldMk cId="745106305" sldId="6173"/>
        </pc:sldMkLst>
      </pc:sldChg>
      <pc:sldChg chg="add del">
        <pc:chgData name="Jonathan Crosby" userId="adc2a065e6846e2a" providerId="LiveId" clId="{0C85A38A-8542-4963-8DD4-32FFC25BF1E5}" dt="2021-07-17T13:15:23.987" v="29583" actId="2696"/>
        <pc:sldMkLst>
          <pc:docMk/>
          <pc:sldMk cId="3018779615" sldId="6173"/>
        </pc:sldMkLst>
      </pc:sldChg>
      <pc:sldChg chg="add">
        <pc:chgData name="Jonathan Crosby" userId="adc2a065e6846e2a" providerId="LiveId" clId="{0C85A38A-8542-4963-8DD4-32FFC25BF1E5}" dt="2021-07-17T13:15:43.855" v="29584"/>
        <pc:sldMkLst>
          <pc:docMk/>
          <pc:sldMk cId="596369897" sldId="6174"/>
        </pc:sldMkLst>
      </pc:sldChg>
      <pc:sldChg chg="add del">
        <pc:chgData name="Jonathan Crosby" userId="adc2a065e6846e2a" providerId="LiveId" clId="{0C85A38A-8542-4963-8DD4-32FFC25BF1E5}" dt="2021-07-17T13:15:23.987" v="29583" actId="2696"/>
        <pc:sldMkLst>
          <pc:docMk/>
          <pc:sldMk cId="2313119259" sldId="6174"/>
        </pc:sldMkLst>
      </pc:sldChg>
      <pc:sldChg chg="add">
        <pc:chgData name="Jonathan Crosby" userId="adc2a065e6846e2a" providerId="LiveId" clId="{0C85A38A-8542-4963-8DD4-32FFC25BF1E5}" dt="2021-07-17T13:15:43.855" v="29584"/>
        <pc:sldMkLst>
          <pc:docMk/>
          <pc:sldMk cId="289886896" sldId="6175"/>
        </pc:sldMkLst>
      </pc:sldChg>
      <pc:sldChg chg="add del">
        <pc:chgData name="Jonathan Crosby" userId="adc2a065e6846e2a" providerId="LiveId" clId="{0C85A38A-8542-4963-8DD4-32FFC25BF1E5}" dt="2021-07-17T13:15:23.987" v="29583" actId="2696"/>
        <pc:sldMkLst>
          <pc:docMk/>
          <pc:sldMk cId="3321743013" sldId="6175"/>
        </pc:sldMkLst>
      </pc:sldChg>
      <pc:sldChg chg="add">
        <pc:chgData name="Jonathan Crosby" userId="adc2a065e6846e2a" providerId="LiveId" clId="{0C85A38A-8542-4963-8DD4-32FFC25BF1E5}" dt="2021-07-17T13:15:43.855" v="29584"/>
        <pc:sldMkLst>
          <pc:docMk/>
          <pc:sldMk cId="3356803500" sldId="6176"/>
        </pc:sldMkLst>
      </pc:sldChg>
      <pc:sldChg chg="add del">
        <pc:chgData name="Jonathan Crosby" userId="adc2a065e6846e2a" providerId="LiveId" clId="{0C85A38A-8542-4963-8DD4-32FFC25BF1E5}" dt="2021-07-17T13:15:23.987" v="29583" actId="2696"/>
        <pc:sldMkLst>
          <pc:docMk/>
          <pc:sldMk cId="3373840837" sldId="6176"/>
        </pc:sldMkLst>
      </pc:sldChg>
      <pc:sldChg chg="add">
        <pc:chgData name="Jonathan Crosby" userId="adc2a065e6846e2a" providerId="LiveId" clId="{0C85A38A-8542-4963-8DD4-32FFC25BF1E5}" dt="2021-07-17T12:45:38.592" v="29311"/>
        <pc:sldMkLst>
          <pc:docMk/>
          <pc:sldMk cId="3191070243" sldId="6177"/>
        </pc:sldMkLst>
      </pc:sldChg>
      <pc:sldChg chg="add">
        <pc:chgData name="Jonathan Crosby" userId="adc2a065e6846e2a" providerId="LiveId" clId="{0C85A38A-8542-4963-8DD4-32FFC25BF1E5}" dt="2021-07-17T12:45:38.592" v="29311"/>
        <pc:sldMkLst>
          <pc:docMk/>
          <pc:sldMk cId="867702157" sldId="6178"/>
        </pc:sldMkLst>
      </pc:sldChg>
      <pc:sldChg chg="add">
        <pc:chgData name="Jonathan Crosby" userId="adc2a065e6846e2a" providerId="LiveId" clId="{0C85A38A-8542-4963-8DD4-32FFC25BF1E5}" dt="2021-07-17T12:45:38.592" v="29311"/>
        <pc:sldMkLst>
          <pc:docMk/>
          <pc:sldMk cId="2871722621" sldId="6179"/>
        </pc:sldMkLst>
      </pc:sldChg>
      <pc:sldChg chg="modSp add mod">
        <pc:chgData name="Jonathan Crosby" userId="adc2a065e6846e2a" providerId="LiveId" clId="{0C85A38A-8542-4963-8DD4-32FFC25BF1E5}" dt="2021-07-18T11:22:31.148" v="34973" actId="115"/>
        <pc:sldMkLst>
          <pc:docMk/>
          <pc:sldMk cId="2540080362" sldId="6180"/>
        </pc:sldMkLst>
        <pc:spChg chg="mod">
          <ac:chgData name="Jonathan Crosby" userId="adc2a065e6846e2a" providerId="LiveId" clId="{0C85A38A-8542-4963-8DD4-32FFC25BF1E5}" dt="2021-07-18T11:22:31.148" v="34973" actId="115"/>
          <ac:spMkLst>
            <pc:docMk/>
            <pc:sldMk cId="2540080362" sldId="6180"/>
            <ac:spMk id="2" creationId="{00000000-0000-0000-0000-000000000000}"/>
          </ac:spMkLst>
        </pc:spChg>
      </pc:sldChg>
      <pc:sldChg chg="modSp add mod">
        <pc:chgData name="Jonathan Crosby" userId="adc2a065e6846e2a" providerId="LiveId" clId="{0C85A38A-8542-4963-8DD4-32FFC25BF1E5}" dt="2021-07-18T11:22:36.631" v="34974" actId="115"/>
        <pc:sldMkLst>
          <pc:docMk/>
          <pc:sldMk cId="3033497969" sldId="6181"/>
        </pc:sldMkLst>
        <pc:spChg chg="mod">
          <ac:chgData name="Jonathan Crosby" userId="adc2a065e6846e2a" providerId="LiveId" clId="{0C85A38A-8542-4963-8DD4-32FFC25BF1E5}" dt="2021-07-18T11:22:36.631" v="34974" actId="115"/>
          <ac:spMkLst>
            <pc:docMk/>
            <pc:sldMk cId="3033497969" sldId="6181"/>
            <ac:spMk id="2" creationId="{00000000-0000-0000-0000-000000000000}"/>
          </ac:spMkLst>
        </pc:spChg>
      </pc:sldChg>
      <pc:sldChg chg="add">
        <pc:chgData name="Jonathan Crosby" userId="adc2a065e6846e2a" providerId="LiveId" clId="{0C85A38A-8542-4963-8DD4-32FFC25BF1E5}" dt="2021-07-17T12:45:38.592" v="29311"/>
        <pc:sldMkLst>
          <pc:docMk/>
          <pc:sldMk cId="2827425615" sldId="6182"/>
        </pc:sldMkLst>
      </pc:sldChg>
      <pc:sldChg chg="add">
        <pc:chgData name="Jonathan Crosby" userId="adc2a065e6846e2a" providerId="LiveId" clId="{0C85A38A-8542-4963-8DD4-32FFC25BF1E5}" dt="2021-07-17T12:45:38.592" v="29311"/>
        <pc:sldMkLst>
          <pc:docMk/>
          <pc:sldMk cId="1337132863" sldId="6183"/>
        </pc:sldMkLst>
      </pc:sldChg>
      <pc:sldChg chg="add">
        <pc:chgData name="Jonathan Crosby" userId="adc2a065e6846e2a" providerId="LiveId" clId="{0C85A38A-8542-4963-8DD4-32FFC25BF1E5}" dt="2021-07-17T12:45:38.592" v="29311"/>
        <pc:sldMkLst>
          <pc:docMk/>
          <pc:sldMk cId="3442623488" sldId="6184"/>
        </pc:sldMkLst>
      </pc:sldChg>
      <pc:sldChg chg="modSp add">
        <pc:chgData name="Jonathan Crosby" userId="adc2a065e6846e2a" providerId="LiveId" clId="{0C85A38A-8542-4963-8DD4-32FFC25BF1E5}" dt="2021-07-17T15:00:16.284" v="30782" actId="6549"/>
        <pc:sldMkLst>
          <pc:docMk/>
          <pc:sldMk cId="114056878" sldId="6185"/>
        </pc:sldMkLst>
        <pc:spChg chg="mod">
          <ac:chgData name="Jonathan Crosby" userId="adc2a065e6846e2a" providerId="LiveId" clId="{0C85A38A-8542-4963-8DD4-32FFC25BF1E5}" dt="2021-07-17T15:00:16.284" v="30782" actId="6549"/>
          <ac:spMkLst>
            <pc:docMk/>
            <pc:sldMk cId="114056878" sldId="6185"/>
            <ac:spMk id="2" creationId="{00000000-0000-0000-0000-000000000000}"/>
          </ac:spMkLst>
        </pc:spChg>
      </pc:sldChg>
      <pc:sldChg chg="add">
        <pc:chgData name="Jonathan Crosby" userId="adc2a065e6846e2a" providerId="LiveId" clId="{0C85A38A-8542-4963-8DD4-32FFC25BF1E5}" dt="2021-07-17T12:45:38.592" v="29311"/>
        <pc:sldMkLst>
          <pc:docMk/>
          <pc:sldMk cId="569012242" sldId="6186"/>
        </pc:sldMkLst>
      </pc:sldChg>
      <pc:sldChg chg="add">
        <pc:chgData name="Jonathan Crosby" userId="adc2a065e6846e2a" providerId="LiveId" clId="{0C85A38A-8542-4963-8DD4-32FFC25BF1E5}" dt="2021-07-17T12:45:38.592" v="29311"/>
        <pc:sldMkLst>
          <pc:docMk/>
          <pc:sldMk cId="2381671873" sldId="6187"/>
        </pc:sldMkLst>
      </pc:sldChg>
      <pc:sldChg chg="add">
        <pc:chgData name="Jonathan Crosby" userId="adc2a065e6846e2a" providerId="LiveId" clId="{0C85A38A-8542-4963-8DD4-32FFC25BF1E5}" dt="2021-07-17T12:45:38.592" v="29311"/>
        <pc:sldMkLst>
          <pc:docMk/>
          <pc:sldMk cId="2614870185" sldId="6188"/>
        </pc:sldMkLst>
      </pc:sldChg>
      <pc:sldChg chg="new del">
        <pc:chgData name="Jonathan Crosby" userId="adc2a065e6846e2a" providerId="LiveId" clId="{0C85A38A-8542-4963-8DD4-32FFC25BF1E5}" dt="2021-07-17T17:10:05.616" v="33325" actId="47"/>
        <pc:sldMkLst>
          <pc:docMk/>
          <pc:sldMk cId="2987377458" sldId="6189"/>
        </pc:sldMkLst>
      </pc:sldChg>
      <pc:sldChg chg="modSp add mod">
        <pc:chgData name="Jonathan Crosby" userId="adc2a065e6846e2a" providerId="LiveId" clId="{0C85A38A-8542-4963-8DD4-32FFC25BF1E5}" dt="2021-07-17T12:57:37.566" v="29449" actId="6549"/>
        <pc:sldMkLst>
          <pc:docMk/>
          <pc:sldMk cId="2597409063" sldId="6190"/>
        </pc:sldMkLst>
        <pc:spChg chg="mod">
          <ac:chgData name="Jonathan Crosby" userId="adc2a065e6846e2a" providerId="LiveId" clId="{0C85A38A-8542-4963-8DD4-32FFC25BF1E5}" dt="2021-07-17T12:57:37.566" v="29449" actId="6549"/>
          <ac:spMkLst>
            <pc:docMk/>
            <pc:sldMk cId="2597409063" sldId="6190"/>
            <ac:spMk id="2" creationId="{00000000-0000-0000-0000-000000000000}"/>
          </ac:spMkLst>
        </pc:spChg>
      </pc:sldChg>
      <pc:sldChg chg="modSp add mod">
        <pc:chgData name="Jonathan Crosby" userId="adc2a065e6846e2a" providerId="LiveId" clId="{0C85A38A-8542-4963-8DD4-32FFC25BF1E5}" dt="2021-07-17T13:11:49.145" v="29581" actId="20577"/>
        <pc:sldMkLst>
          <pc:docMk/>
          <pc:sldMk cId="4168170246" sldId="6191"/>
        </pc:sldMkLst>
        <pc:spChg chg="mod">
          <ac:chgData name="Jonathan Crosby" userId="adc2a065e6846e2a" providerId="LiveId" clId="{0C85A38A-8542-4963-8DD4-32FFC25BF1E5}" dt="2021-07-17T13:11:49.145" v="29581" actId="20577"/>
          <ac:spMkLst>
            <pc:docMk/>
            <pc:sldMk cId="4168170246" sldId="6191"/>
            <ac:spMk id="2" creationId="{00000000-0000-0000-0000-000000000000}"/>
          </ac:spMkLst>
        </pc:spChg>
      </pc:sldChg>
      <pc:sldChg chg="modSp add del mod ord">
        <pc:chgData name="Jonathan Crosby" userId="adc2a065e6846e2a" providerId="LiveId" clId="{0C85A38A-8542-4963-8DD4-32FFC25BF1E5}" dt="2021-07-17T17:09:57.458" v="33324" actId="47"/>
        <pc:sldMkLst>
          <pc:docMk/>
          <pc:sldMk cId="1230866303" sldId="6192"/>
        </pc:sldMkLst>
        <pc:spChg chg="mod">
          <ac:chgData name="Jonathan Crosby" userId="adc2a065e6846e2a" providerId="LiveId" clId="{0C85A38A-8542-4963-8DD4-32FFC25BF1E5}" dt="2021-07-17T13:21:45.999" v="29622" actId="207"/>
          <ac:spMkLst>
            <pc:docMk/>
            <pc:sldMk cId="1230866303" sldId="6192"/>
            <ac:spMk id="2" creationId="{C8A27470-9262-45E5-9E9D-0D711EEE0E41}"/>
          </ac:spMkLst>
        </pc:spChg>
      </pc:sldChg>
      <pc:sldChg chg="modSp add mod">
        <pc:chgData name="Jonathan Crosby" userId="adc2a065e6846e2a" providerId="LiveId" clId="{0C85A38A-8542-4963-8DD4-32FFC25BF1E5}" dt="2021-07-17T13:42:47.664" v="29650" actId="6549"/>
        <pc:sldMkLst>
          <pc:docMk/>
          <pc:sldMk cId="1519817631" sldId="6193"/>
        </pc:sldMkLst>
        <pc:spChg chg="mod">
          <ac:chgData name="Jonathan Crosby" userId="adc2a065e6846e2a" providerId="LiveId" clId="{0C85A38A-8542-4963-8DD4-32FFC25BF1E5}" dt="2021-07-17T13:42:47.664" v="29650" actId="6549"/>
          <ac:spMkLst>
            <pc:docMk/>
            <pc:sldMk cId="1519817631" sldId="6193"/>
            <ac:spMk id="2" creationId="{00000000-0000-0000-0000-000000000000}"/>
          </ac:spMkLst>
        </pc:spChg>
      </pc:sldChg>
      <pc:sldChg chg="add">
        <pc:chgData name="Jonathan Crosby" userId="adc2a065e6846e2a" providerId="LiveId" clId="{0C85A38A-8542-4963-8DD4-32FFC25BF1E5}" dt="2021-07-17T13:43:57.136" v="29651"/>
        <pc:sldMkLst>
          <pc:docMk/>
          <pc:sldMk cId="4234981492" sldId="6194"/>
        </pc:sldMkLst>
      </pc:sldChg>
      <pc:sldChg chg="modSp add mod">
        <pc:chgData name="Jonathan Crosby" userId="adc2a065e6846e2a" providerId="LiveId" clId="{0C85A38A-8542-4963-8DD4-32FFC25BF1E5}" dt="2021-07-17T13:47:52.454" v="29654" actId="113"/>
        <pc:sldMkLst>
          <pc:docMk/>
          <pc:sldMk cId="1097568062" sldId="6195"/>
        </pc:sldMkLst>
        <pc:spChg chg="mod">
          <ac:chgData name="Jonathan Crosby" userId="adc2a065e6846e2a" providerId="LiveId" clId="{0C85A38A-8542-4963-8DD4-32FFC25BF1E5}" dt="2021-07-17T13:47:52.454" v="29654" actId="113"/>
          <ac:spMkLst>
            <pc:docMk/>
            <pc:sldMk cId="1097568062" sldId="6195"/>
            <ac:spMk id="2" creationId="{00000000-0000-0000-0000-000000000000}"/>
          </ac:spMkLst>
        </pc:spChg>
      </pc:sldChg>
      <pc:sldChg chg="modSp add mod">
        <pc:chgData name="Jonathan Crosby" userId="adc2a065e6846e2a" providerId="LiveId" clId="{0C85A38A-8542-4963-8DD4-32FFC25BF1E5}" dt="2021-07-17T13:49:04.735" v="29678" actId="6549"/>
        <pc:sldMkLst>
          <pc:docMk/>
          <pc:sldMk cId="2404177126" sldId="6196"/>
        </pc:sldMkLst>
        <pc:spChg chg="mod">
          <ac:chgData name="Jonathan Crosby" userId="adc2a065e6846e2a" providerId="LiveId" clId="{0C85A38A-8542-4963-8DD4-32FFC25BF1E5}" dt="2021-07-17T13:49:04.735" v="29678" actId="6549"/>
          <ac:spMkLst>
            <pc:docMk/>
            <pc:sldMk cId="2404177126" sldId="6196"/>
            <ac:spMk id="2" creationId="{00000000-0000-0000-0000-000000000000}"/>
          </ac:spMkLst>
        </pc:spChg>
      </pc:sldChg>
      <pc:sldChg chg="modSp add mod">
        <pc:chgData name="Jonathan Crosby" userId="adc2a065e6846e2a" providerId="LiveId" clId="{0C85A38A-8542-4963-8DD4-32FFC25BF1E5}" dt="2021-07-17T13:50:11.121" v="29697" actId="6549"/>
        <pc:sldMkLst>
          <pc:docMk/>
          <pc:sldMk cId="99431747" sldId="6197"/>
        </pc:sldMkLst>
        <pc:spChg chg="mod">
          <ac:chgData name="Jonathan Crosby" userId="adc2a065e6846e2a" providerId="LiveId" clId="{0C85A38A-8542-4963-8DD4-32FFC25BF1E5}" dt="2021-07-17T13:50:11.121" v="29697" actId="6549"/>
          <ac:spMkLst>
            <pc:docMk/>
            <pc:sldMk cId="99431747" sldId="6197"/>
            <ac:spMk id="2" creationId="{00000000-0000-0000-0000-000000000000}"/>
          </ac:spMkLst>
        </pc:spChg>
      </pc:sldChg>
      <pc:sldChg chg="modSp add mod">
        <pc:chgData name="Jonathan Crosby" userId="adc2a065e6846e2a" providerId="LiveId" clId="{0C85A38A-8542-4963-8DD4-32FFC25BF1E5}" dt="2021-07-17T13:50:56.471" v="29719" actId="20577"/>
        <pc:sldMkLst>
          <pc:docMk/>
          <pc:sldMk cId="1025657191" sldId="6198"/>
        </pc:sldMkLst>
        <pc:spChg chg="mod">
          <ac:chgData name="Jonathan Crosby" userId="adc2a065e6846e2a" providerId="LiveId" clId="{0C85A38A-8542-4963-8DD4-32FFC25BF1E5}" dt="2021-07-17T13:50:56.471" v="29719" actId="20577"/>
          <ac:spMkLst>
            <pc:docMk/>
            <pc:sldMk cId="1025657191" sldId="6198"/>
            <ac:spMk id="2" creationId="{00000000-0000-0000-0000-000000000000}"/>
          </ac:spMkLst>
        </pc:spChg>
      </pc:sldChg>
      <pc:sldChg chg="add">
        <pc:chgData name="Jonathan Crosby" userId="adc2a065e6846e2a" providerId="LiveId" clId="{0C85A38A-8542-4963-8DD4-32FFC25BF1E5}" dt="2021-07-17T13:51:16.182" v="29720"/>
        <pc:sldMkLst>
          <pc:docMk/>
          <pc:sldMk cId="538434565" sldId="6199"/>
        </pc:sldMkLst>
      </pc:sldChg>
      <pc:sldChg chg="modSp add mod">
        <pc:chgData name="Jonathan Crosby" userId="adc2a065e6846e2a" providerId="LiveId" clId="{0C85A38A-8542-4963-8DD4-32FFC25BF1E5}" dt="2021-07-17T13:54:52.049" v="29745" actId="6549"/>
        <pc:sldMkLst>
          <pc:docMk/>
          <pc:sldMk cId="3927616963" sldId="6200"/>
        </pc:sldMkLst>
        <pc:spChg chg="mod">
          <ac:chgData name="Jonathan Crosby" userId="adc2a065e6846e2a" providerId="LiveId" clId="{0C85A38A-8542-4963-8DD4-32FFC25BF1E5}" dt="2021-07-17T13:54:52.049" v="29745" actId="6549"/>
          <ac:spMkLst>
            <pc:docMk/>
            <pc:sldMk cId="3927616963" sldId="6200"/>
            <ac:spMk id="2" creationId="{00000000-0000-0000-0000-000000000000}"/>
          </ac:spMkLst>
        </pc:spChg>
      </pc:sldChg>
      <pc:sldChg chg="modSp add mod">
        <pc:chgData name="Jonathan Crosby" userId="adc2a065e6846e2a" providerId="LiveId" clId="{0C85A38A-8542-4963-8DD4-32FFC25BF1E5}" dt="2021-07-17T13:56:15.928" v="29772" actId="20577"/>
        <pc:sldMkLst>
          <pc:docMk/>
          <pc:sldMk cId="1439553618" sldId="6201"/>
        </pc:sldMkLst>
        <pc:spChg chg="mod">
          <ac:chgData name="Jonathan Crosby" userId="adc2a065e6846e2a" providerId="LiveId" clId="{0C85A38A-8542-4963-8DD4-32FFC25BF1E5}" dt="2021-07-17T13:56:15.928" v="29772" actId="20577"/>
          <ac:spMkLst>
            <pc:docMk/>
            <pc:sldMk cId="1439553618" sldId="6201"/>
            <ac:spMk id="2" creationId="{00000000-0000-0000-0000-000000000000}"/>
          </ac:spMkLst>
        </pc:spChg>
      </pc:sldChg>
      <pc:sldChg chg="modSp add mod ord">
        <pc:chgData name="Jonathan Crosby" userId="adc2a065e6846e2a" providerId="LiveId" clId="{0C85A38A-8542-4963-8DD4-32FFC25BF1E5}" dt="2021-07-17T17:43:17.541" v="33562" actId="20577"/>
        <pc:sldMkLst>
          <pc:docMk/>
          <pc:sldMk cId="2058069168" sldId="6202"/>
        </pc:sldMkLst>
        <pc:spChg chg="mod">
          <ac:chgData name="Jonathan Crosby" userId="adc2a065e6846e2a" providerId="LiveId" clId="{0C85A38A-8542-4963-8DD4-32FFC25BF1E5}" dt="2021-07-17T17:43:17.541" v="33562" actId="20577"/>
          <ac:spMkLst>
            <pc:docMk/>
            <pc:sldMk cId="2058069168" sldId="6202"/>
            <ac:spMk id="2" creationId="{00000000-0000-0000-0000-000000000000}"/>
          </ac:spMkLst>
        </pc:spChg>
      </pc:sldChg>
      <pc:sldChg chg="add ord">
        <pc:chgData name="Jonathan Crosby" userId="adc2a065e6846e2a" providerId="LiveId" clId="{0C85A38A-8542-4963-8DD4-32FFC25BF1E5}" dt="2021-07-17T14:04:00.944" v="29777"/>
        <pc:sldMkLst>
          <pc:docMk/>
          <pc:sldMk cId="1032904286" sldId="6203"/>
        </pc:sldMkLst>
      </pc:sldChg>
      <pc:sldChg chg="modSp add mod">
        <pc:chgData name="Jonathan Crosby" userId="adc2a065e6846e2a" providerId="LiveId" clId="{0C85A38A-8542-4963-8DD4-32FFC25BF1E5}" dt="2021-07-17T17:42:45.048" v="33547" actId="14100"/>
        <pc:sldMkLst>
          <pc:docMk/>
          <pc:sldMk cId="368289477" sldId="6204"/>
        </pc:sldMkLst>
        <pc:spChg chg="mod">
          <ac:chgData name="Jonathan Crosby" userId="adc2a065e6846e2a" providerId="LiveId" clId="{0C85A38A-8542-4963-8DD4-32FFC25BF1E5}" dt="2021-07-17T17:42:45.048" v="33547" actId="14100"/>
          <ac:spMkLst>
            <pc:docMk/>
            <pc:sldMk cId="368289477" sldId="6204"/>
            <ac:spMk id="2" creationId="{C8A27470-9262-45E5-9E9D-0D711EEE0E41}"/>
          </ac:spMkLst>
        </pc:spChg>
      </pc:sldChg>
      <pc:sldChg chg="modSp add mod">
        <pc:chgData name="Jonathan Crosby" userId="adc2a065e6846e2a" providerId="LiveId" clId="{0C85A38A-8542-4963-8DD4-32FFC25BF1E5}" dt="2021-07-17T17:50:31.671" v="33980" actId="255"/>
        <pc:sldMkLst>
          <pc:docMk/>
          <pc:sldMk cId="2390539624" sldId="6205"/>
        </pc:sldMkLst>
        <pc:spChg chg="mod">
          <ac:chgData name="Jonathan Crosby" userId="adc2a065e6846e2a" providerId="LiveId" clId="{0C85A38A-8542-4963-8DD4-32FFC25BF1E5}" dt="2021-07-17T17:50:31.671" v="33980" actId="255"/>
          <ac:spMkLst>
            <pc:docMk/>
            <pc:sldMk cId="2390539624" sldId="6205"/>
            <ac:spMk id="2" creationId="{00000000-0000-0000-0000-000000000000}"/>
          </ac:spMkLst>
        </pc:spChg>
      </pc:sldChg>
      <pc:sldChg chg="modSp add mod">
        <pc:chgData name="Jonathan Crosby" userId="adc2a065e6846e2a" providerId="LiveId" clId="{0C85A38A-8542-4963-8DD4-32FFC25BF1E5}" dt="2021-07-17T14:07:55.246" v="30007" actId="20577"/>
        <pc:sldMkLst>
          <pc:docMk/>
          <pc:sldMk cId="1676882128" sldId="6206"/>
        </pc:sldMkLst>
        <pc:spChg chg="mod">
          <ac:chgData name="Jonathan Crosby" userId="adc2a065e6846e2a" providerId="LiveId" clId="{0C85A38A-8542-4963-8DD4-32FFC25BF1E5}" dt="2021-07-17T14:07:55.246" v="30007" actId="20577"/>
          <ac:spMkLst>
            <pc:docMk/>
            <pc:sldMk cId="1676882128" sldId="6206"/>
            <ac:spMk id="2" creationId="{00000000-0000-0000-0000-000000000000}"/>
          </ac:spMkLst>
        </pc:spChg>
      </pc:sldChg>
      <pc:sldChg chg="add">
        <pc:chgData name="Jonathan Crosby" userId="adc2a065e6846e2a" providerId="LiveId" clId="{0C85A38A-8542-4963-8DD4-32FFC25BF1E5}" dt="2021-07-17T14:08:23.645" v="30008"/>
        <pc:sldMkLst>
          <pc:docMk/>
          <pc:sldMk cId="3650067258" sldId="6207"/>
        </pc:sldMkLst>
      </pc:sldChg>
      <pc:sldChg chg="modSp add mod">
        <pc:chgData name="Jonathan Crosby" userId="adc2a065e6846e2a" providerId="LiveId" clId="{0C85A38A-8542-4963-8DD4-32FFC25BF1E5}" dt="2021-07-17T14:10:27.894" v="30057" actId="20577"/>
        <pc:sldMkLst>
          <pc:docMk/>
          <pc:sldMk cId="1597798545" sldId="6208"/>
        </pc:sldMkLst>
        <pc:spChg chg="mod">
          <ac:chgData name="Jonathan Crosby" userId="adc2a065e6846e2a" providerId="LiveId" clId="{0C85A38A-8542-4963-8DD4-32FFC25BF1E5}" dt="2021-07-17T14:10:27.894" v="30057" actId="20577"/>
          <ac:spMkLst>
            <pc:docMk/>
            <pc:sldMk cId="1597798545" sldId="6208"/>
            <ac:spMk id="2" creationId="{00000000-0000-0000-0000-000000000000}"/>
          </ac:spMkLst>
        </pc:spChg>
      </pc:sldChg>
      <pc:sldChg chg="modSp add mod">
        <pc:chgData name="Jonathan Crosby" userId="adc2a065e6846e2a" providerId="LiveId" clId="{0C85A38A-8542-4963-8DD4-32FFC25BF1E5}" dt="2021-07-17T14:50:24.237" v="30636" actId="6549"/>
        <pc:sldMkLst>
          <pc:docMk/>
          <pc:sldMk cId="2961580948" sldId="6209"/>
        </pc:sldMkLst>
        <pc:spChg chg="mod">
          <ac:chgData name="Jonathan Crosby" userId="adc2a065e6846e2a" providerId="LiveId" clId="{0C85A38A-8542-4963-8DD4-32FFC25BF1E5}" dt="2021-07-17T14:50:24.237" v="30636" actId="6549"/>
          <ac:spMkLst>
            <pc:docMk/>
            <pc:sldMk cId="2961580948" sldId="6209"/>
            <ac:spMk id="2" creationId="{00000000-0000-0000-0000-000000000000}"/>
          </ac:spMkLst>
        </pc:spChg>
      </pc:sldChg>
      <pc:sldChg chg="modSp add mod">
        <pc:chgData name="Jonathan Crosby" userId="adc2a065e6846e2a" providerId="LiveId" clId="{0C85A38A-8542-4963-8DD4-32FFC25BF1E5}" dt="2021-07-21T15:21:58.762" v="35374" actId="255"/>
        <pc:sldMkLst>
          <pc:docMk/>
          <pc:sldMk cId="3157844281" sldId="6210"/>
        </pc:sldMkLst>
        <pc:spChg chg="mod">
          <ac:chgData name="Jonathan Crosby" userId="adc2a065e6846e2a" providerId="LiveId" clId="{0C85A38A-8542-4963-8DD4-32FFC25BF1E5}" dt="2021-07-17T14:11:45.718" v="30076" actId="20577"/>
          <ac:spMkLst>
            <pc:docMk/>
            <pc:sldMk cId="3157844281" sldId="6210"/>
            <ac:spMk id="2" creationId="{00000000-0000-0000-0000-000000000000}"/>
          </ac:spMkLst>
        </pc:spChg>
        <pc:spChg chg="mod">
          <ac:chgData name="Jonathan Crosby" userId="adc2a065e6846e2a" providerId="LiveId" clId="{0C85A38A-8542-4963-8DD4-32FFC25BF1E5}" dt="2021-07-21T15:21:58.762" v="35374" actId="255"/>
          <ac:spMkLst>
            <pc:docMk/>
            <pc:sldMk cId="3157844281" sldId="6210"/>
            <ac:spMk id="3" creationId="{00000000-0000-0000-0000-000000000000}"/>
          </ac:spMkLst>
        </pc:spChg>
      </pc:sldChg>
      <pc:sldChg chg="modSp add mod">
        <pc:chgData name="Jonathan Crosby" userId="adc2a065e6846e2a" providerId="LiveId" clId="{0C85A38A-8542-4963-8DD4-32FFC25BF1E5}" dt="2021-07-17T14:51:47.957" v="30661" actId="6549"/>
        <pc:sldMkLst>
          <pc:docMk/>
          <pc:sldMk cId="3883415720" sldId="6211"/>
        </pc:sldMkLst>
        <pc:spChg chg="mod">
          <ac:chgData name="Jonathan Crosby" userId="adc2a065e6846e2a" providerId="LiveId" clId="{0C85A38A-8542-4963-8DD4-32FFC25BF1E5}" dt="2021-07-17T14:51:47.957" v="30661" actId="6549"/>
          <ac:spMkLst>
            <pc:docMk/>
            <pc:sldMk cId="3883415720" sldId="6211"/>
            <ac:spMk id="2" creationId="{00000000-0000-0000-0000-000000000000}"/>
          </ac:spMkLst>
        </pc:spChg>
      </pc:sldChg>
      <pc:sldChg chg="modSp add mod ord">
        <pc:chgData name="Jonathan Crosby" userId="adc2a065e6846e2a" providerId="LiveId" clId="{0C85A38A-8542-4963-8DD4-32FFC25BF1E5}" dt="2021-07-17T18:15:19.845" v="34100"/>
        <pc:sldMkLst>
          <pc:docMk/>
          <pc:sldMk cId="456543408" sldId="6212"/>
        </pc:sldMkLst>
        <pc:spChg chg="mod">
          <ac:chgData name="Jonathan Crosby" userId="adc2a065e6846e2a" providerId="LiveId" clId="{0C85A38A-8542-4963-8DD4-32FFC25BF1E5}" dt="2021-07-17T14:53:33.711" v="30696" actId="6549"/>
          <ac:spMkLst>
            <pc:docMk/>
            <pc:sldMk cId="456543408" sldId="6212"/>
            <ac:spMk id="2" creationId="{00000000-0000-0000-0000-000000000000}"/>
          </ac:spMkLst>
        </pc:spChg>
      </pc:sldChg>
      <pc:sldChg chg="modSp add mod">
        <pc:chgData name="Jonathan Crosby" userId="adc2a065e6846e2a" providerId="LiveId" clId="{0C85A38A-8542-4963-8DD4-32FFC25BF1E5}" dt="2021-07-17T18:16:26.196" v="34125" actId="6549"/>
        <pc:sldMkLst>
          <pc:docMk/>
          <pc:sldMk cId="2710956292" sldId="6213"/>
        </pc:sldMkLst>
        <pc:spChg chg="mod">
          <ac:chgData name="Jonathan Crosby" userId="adc2a065e6846e2a" providerId="LiveId" clId="{0C85A38A-8542-4963-8DD4-32FFC25BF1E5}" dt="2021-07-17T18:16:26.196" v="34125" actId="6549"/>
          <ac:spMkLst>
            <pc:docMk/>
            <pc:sldMk cId="2710956292" sldId="6213"/>
            <ac:spMk id="2" creationId="{00000000-0000-0000-0000-000000000000}"/>
          </ac:spMkLst>
        </pc:spChg>
      </pc:sldChg>
      <pc:sldChg chg="add">
        <pc:chgData name="Jonathan Crosby" userId="adc2a065e6846e2a" providerId="LiveId" clId="{0C85A38A-8542-4963-8DD4-32FFC25BF1E5}" dt="2021-07-17T14:55:22.156" v="30742"/>
        <pc:sldMkLst>
          <pc:docMk/>
          <pc:sldMk cId="3994847193" sldId="6214"/>
        </pc:sldMkLst>
      </pc:sldChg>
      <pc:sldChg chg="modSp add del mod">
        <pc:chgData name="Jonathan Crosby" userId="adc2a065e6846e2a" providerId="LiveId" clId="{0C85A38A-8542-4963-8DD4-32FFC25BF1E5}" dt="2021-07-17T15:33:57.296" v="31885" actId="47"/>
        <pc:sldMkLst>
          <pc:docMk/>
          <pc:sldMk cId="1807398923" sldId="6215"/>
        </pc:sldMkLst>
        <pc:spChg chg="mod">
          <ac:chgData name="Jonathan Crosby" userId="adc2a065e6846e2a" providerId="LiveId" clId="{0C85A38A-8542-4963-8DD4-32FFC25BF1E5}" dt="2021-07-17T15:16:37.836" v="31693" actId="20577"/>
          <ac:spMkLst>
            <pc:docMk/>
            <pc:sldMk cId="1807398923" sldId="6215"/>
            <ac:spMk id="2" creationId="{00000000-0000-0000-0000-000000000000}"/>
          </ac:spMkLst>
        </pc:spChg>
        <pc:graphicFrameChg chg="mod modGraphic">
          <ac:chgData name="Jonathan Crosby" userId="adc2a065e6846e2a" providerId="LiveId" clId="{0C85A38A-8542-4963-8DD4-32FFC25BF1E5}" dt="2021-07-17T15:31:27.032" v="31870" actId="20577"/>
          <ac:graphicFrameMkLst>
            <pc:docMk/>
            <pc:sldMk cId="1807398923" sldId="6215"/>
            <ac:graphicFrameMk id="4" creationId="{54BABF4E-0003-440F-9F9B-18C5554BD0BD}"/>
          </ac:graphicFrameMkLst>
        </pc:graphicFrameChg>
      </pc:sldChg>
      <pc:sldChg chg="modSp add mod">
        <pc:chgData name="Jonathan Crosby" userId="adc2a065e6846e2a" providerId="LiveId" clId="{0C85A38A-8542-4963-8DD4-32FFC25BF1E5}" dt="2021-07-17T15:05:44.350" v="30856" actId="5793"/>
        <pc:sldMkLst>
          <pc:docMk/>
          <pc:sldMk cId="1718355849" sldId="6216"/>
        </pc:sldMkLst>
        <pc:spChg chg="mod">
          <ac:chgData name="Jonathan Crosby" userId="adc2a065e6846e2a" providerId="LiveId" clId="{0C85A38A-8542-4963-8DD4-32FFC25BF1E5}" dt="2021-07-17T15:05:44.350" v="30856" actId="5793"/>
          <ac:spMkLst>
            <pc:docMk/>
            <pc:sldMk cId="1718355849" sldId="6216"/>
            <ac:spMk id="2" creationId="{00000000-0000-0000-0000-000000000000}"/>
          </ac:spMkLst>
        </pc:spChg>
      </pc:sldChg>
      <pc:sldChg chg="modSp add mod">
        <pc:chgData name="Jonathan Crosby" userId="adc2a065e6846e2a" providerId="LiveId" clId="{0C85A38A-8542-4963-8DD4-32FFC25BF1E5}" dt="2021-07-17T15:24:26.763" v="31780" actId="20577"/>
        <pc:sldMkLst>
          <pc:docMk/>
          <pc:sldMk cId="88397372" sldId="6217"/>
        </pc:sldMkLst>
        <pc:spChg chg="mod">
          <ac:chgData name="Jonathan Crosby" userId="adc2a065e6846e2a" providerId="LiveId" clId="{0C85A38A-8542-4963-8DD4-32FFC25BF1E5}" dt="2021-07-17T15:24:26.763" v="31780" actId="20577"/>
          <ac:spMkLst>
            <pc:docMk/>
            <pc:sldMk cId="88397372" sldId="6217"/>
            <ac:spMk id="2" creationId="{00000000-0000-0000-0000-000000000000}"/>
          </ac:spMkLst>
        </pc:spChg>
      </pc:sldChg>
      <pc:sldChg chg="modSp add mod">
        <pc:chgData name="Jonathan Crosby" userId="adc2a065e6846e2a" providerId="LiveId" clId="{0C85A38A-8542-4963-8DD4-32FFC25BF1E5}" dt="2021-07-17T15:23:24.902" v="31723" actId="6549"/>
        <pc:sldMkLst>
          <pc:docMk/>
          <pc:sldMk cId="191980940" sldId="6218"/>
        </pc:sldMkLst>
        <pc:spChg chg="mod">
          <ac:chgData name="Jonathan Crosby" userId="adc2a065e6846e2a" providerId="LiveId" clId="{0C85A38A-8542-4963-8DD4-32FFC25BF1E5}" dt="2021-07-17T15:23:24.902" v="31723" actId="6549"/>
          <ac:spMkLst>
            <pc:docMk/>
            <pc:sldMk cId="191980940" sldId="6218"/>
            <ac:spMk id="2" creationId="{00000000-0000-0000-0000-000000000000}"/>
          </ac:spMkLst>
        </pc:spChg>
      </pc:sldChg>
      <pc:sldChg chg="modSp add mod">
        <pc:chgData name="Jonathan Crosby" userId="adc2a065e6846e2a" providerId="LiveId" clId="{0C85A38A-8542-4963-8DD4-32FFC25BF1E5}" dt="2021-07-17T15:07:45.605" v="31058" actId="6549"/>
        <pc:sldMkLst>
          <pc:docMk/>
          <pc:sldMk cId="159847751" sldId="6219"/>
        </pc:sldMkLst>
        <pc:spChg chg="mod">
          <ac:chgData name="Jonathan Crosby" userId="adc2a065e6846e2a" providerId="LiveId" clId="{0C85A38A-8542-4963-8DD4-32FFC25BF1E5}" dt="2021-07-17T15:07:45.605" v="31058" actId="6549"/>
          <ac:spMkLst>
            <pc:docMk/>
            <pc:sldMk cId="159847751" sldId="6219"/>
            <ac:spMk id="2" creationId="{00000000-0000-0000-0000-000000000000}"/>
          </ac:spMkLst>
        </pc:spChg>
      </pc:sldChg>
      <pc:sldChg chg="modSp add mod">
        <pc:chgData name="Jonathan Crosby" userId="adc2a065e6846e2a" providerId="LiveId" clId="{0C85A38A-8542-4963-8DD4-32FFC25BF1E5}" dt="2021-07-17T15:33:43.990" v="31884" actId="6549"/>
        <pc:sldMkLst>
          <pc:docMk/>
          <pc:sldMk cId="698460745" sldId="6220"/>
        </pc:sldMkLst>
        <pc:graphicFrameChg chg="modGraphic">
          <ac:chgData name="Jonathan Crosby" userId="adc2a065e6846e2a" providerId="LiveId" clId="{0C85A38A-8542-4963-8DD4-32FFC25BF1E5}" dt="2021-07-17T15:33:43.990" v="31884" actId="6549"/>
          <ac:graphicFrameMkLst>
            <pc:docMk/>
            <pc:sldMk cId="698460745" sldId="6220"/>
            <ac:graphicFrameMk id="4" creationId="{54BABF4E-0003-440F-9F9B-18C5554BD0BD}"/>
          </ac:graphicFrameMkLst>
        </pc:graphicFrameChg>
      </pc:sldChg>
      <pc:sldChg chg="modSp add mod">
        <pc:chgData name="Jonathan Crosby" userId="adc2a065e6846e2a" providerId="LiveId" clId="{0C85A38A-8542-4963-8DD4-32FFC25BF1E5}" dt="2021-07-17T15:33:39.228" v="31883" actId="6549"/>
        <pc:sldMkLst>
          <pc:docMk/>
          <pc:sldMk cId="445835965" sldId="6221"/>
        </pc:sldMkLst>
        <pc:graphicFrameChg chg="modGraphic">
          <ac:chgData name="Jonathan Crosby" userId="adc2a065e6846e2a" providerId="LiveId" clId="{0C85A38A-8542-4963-8DD4-32FFC25BF1E5}" dt="2021-07-17T15:33:39.228" v="31883" actId="6549"/>
          <ac:graphicFrameMkLst>
            <pc:docMk/>
            <pc:sldMk cId="445835965" sldId="6221"/>
            <ac:graphicFrameMk id="4" creationId="{54BABF4E-0003-440F-9F9B-18C5554BD0BD}"/>
          </ac:graphicFrameMkLst>
        </pc:graphicFrameChg>
      </pc:sldChg>
      <pc:sldChg chg="modSp add mod">
        <pc:chgData name="Jonathan Crosby" userId="adc2a065e6846e2a" providerId="LiveId" clId="{0C85A38A-8542-4963-8DD4-32FFC25BF1E5}" dt="2021-07-17T15:33:30.759" v="31882" actId="6549"/>
        <pc:sldMkLst>
          <pc:docMk/>
          <pc:sldMk cId="2477297572" sldId="6222"/>
        </pc:sldMkLst>
        <pc:graphicFrameChg chg="modGraphic">
          <ac:chgData name="Jonathan Crosby" userId="adc2a065e6846e2a" providerId="LiveId" clId="{0C85A38A-8542-4963-8DD4-32FFC25BF1E5}" dt="2021-07-17T15:33:30.759" v="31882" actId="6549"/>
          <ac:graphicFrameMkLst>
            <pc:docMk/>
            <pc:sldMk cId="2477297572" sldId="6222"/>
            <ac:graphicFrameMk id="4" creationId="{54BABF4E-0003-440F-9F9B-18C5554BD0BD}"/>
          </ac:graphicFrameMkLst>
        </pc:graphicFrameChg>
      </pc:sldChg>
      <pc:sldChg chg="modSp add mod">
        <pc:chgData name="Jonathan Crosby" userId="adc2a065e6846e2a" providerId="LiveId" clId="{0C85A38A-8542-4963-8DD4-32FFC25BF1E5}" dt="2021-07-17T18:41:19.194" v="34479" actId="20577"/>
        <pc:sldMkLst>
          <pc:docMk/>
          <pc:sldMk cId="1374950829" sldId="6223"/>
        </pc:sldMkLst>
        <pc:graphicFrameChg chg="modGraphic">
          <ac:chgData name="Jonathan Crosby" userId="adc2a065e6846e2a" providerId="LiveId" clId="{0C85A38A-8542-4963-8DD4-32FFC25BF1E5}" dt="2021-07-17T18:41:19.194" v="34479" actId="20577"/>
          <ac:graphicFrameMkLst>
            <pc:docMk/>
            <pc:sldMk cId="1374950829" sldId="6223"/>
            <ac:graphicFrameMk id="4" creationId="{54BABF4E-0003-440F-9F9B-18C5554BD0BD}"/>
          </ac:graphicFrameMkLst>
        </pc:graphicFrameChg>
      </pc:sldChg>
      <pc:sldChg chg="modSp add mod">
        <pc:chgData name="Jonathan Crosby" userId="adc2a065e6846e2a" providerId="LiveId" clId="{0C85A38A-8542-4963-8DD4-32FFC25BF1E5}" dt="2021-07-17T18:41:33.486" v="34480"/>
        <pc:sldMkLst>
          <pc:docMk/>
          <pc:sldMk cId="2499046838" sldId="6224"/>
        </pc:sldMkLst>
        <pc:graphicFrameChg chg="mod modGraphic">
          <ac:chgData name="Jonathan Crosby" userId="adc2a065e6846e2a" providerId="LiveId" clId="{0C85A38A-8542-4963-8DD4-32FFC25BF1E5}" dt="2021-07-17T18:41:33.486" v="34480"/>
          <ac:graphicFrameMkLst>
            <pc:docMk/>
            <pc:sldMk cId="2499046838" sldId="6224"/>
            <ac:graphicFrameMk id="4" creationId="{54BABF4E-0003-440F-9F9B-18C5554BD0BD}"/>
          </ac:graphicFrameMkLst>
        </pc:graphicFrameChg>
      </pc:sldChg>
      <pc:sldChg chg="modSp add mod">
        <pc:chgData name="Jonathan Crosby" userId="adc2a065e6846e2a" providerId="LiveId" clId="{0C85A38A-8542-4963-8DD4-32FFC25BF1E5}" dt="2021-07-17T18:41:40.387" v="34481"/>
        <pc:sldMkLst>
          <pc:docMk/>
          <pc:sldMk cId="711731199" sldId="6225"/>
        </pc:sldMkLst>
        <pc:graphicFrameChg chg="mod modGraphic">
          <ac:chgData name="Jonathan Crosby" userId="adc2a065e6846e2a" providerId="LiveId" clId="{0C85A38A-8542-4963-8DD4-32FFC25BF1E5}" dt="2021-07-17T18:41:40.387" v="34481"/>
          <ac:graphicFrameMkLst>
            <pc:docMk/>
            <pc:sldMk cId="711731199" sldId="6225"/>
            <ac:graphicFrameMk id="4" creationId="{54BABF4E-0003-440F-9F9B-18C5554BD0BD}"/>
          </ac:graphicFrameMkLst>
        </pc:graphicFrameChg>
      </pc:sldChg>
      <pc:sldChg chg="modSp add mod">
        <pc:chgData name="Jonathan Crosby" userId="adc2a065e6846e2a" providerId="LiveId" clId="{0C85A38A-8542-4963-8DD4-32FFC25BF1E5}" dt="2021-07-17T15:51:42.554" v="32745" actId="20577"/>
        <pc:sldMkLst>
          <pc:docMk/>
          <pc:sldMk cId="4026875199" sldId="6226"/>
        </pc:sldMkLst>
        <pc:graphicFrameChg chg="modGraphic">
          <ac:chgData name="Jonathan Crosby" userId="adc2a065e6846e2a" providerId="LiveId" clId="{0C85A38A-8542-4963-8DD4-32FFC25BF1E5}" dt="2021-07-17T15:51:42.554" v="32745" actId="20577"/>
          <ac:graphicFrameMkLst>
            <pc:docMk/>
            <pc:sldMk cId="4026875199" sldId="6226"/>
            <ac:graphicFrameMk id="4" creationId="{54BABF4E-0003-440F-9F9B-18C5554BD0BD}"/>
          </ac:graphicFrameMkLst>
        </pc:graphicFrameChg>
      </pc:sldChg>
      <pc:sldChg chg="modSp add mod">
        <pc:chgData name="Jonathan Crosby" userId="adc2a065e6846e2a" providerId="LiveId" clId="{0C85A38A-8542-4963-8DD4-32FFC25BF1E5}" dt="2021-07-17T15:39:56.529" v="32198" actId="113"/>
        <pc:sldMkLst>
          <pc:docMk/>
          <pc:sldMk cId="2422826224" sldId="6227"/>
        </pc:sldMkLst>
        <pc:spChg chg="mod">
          <ac:chgData name="Jonathan Crosby" userId="adc2a065e6846e2a" providerId="LiveId" clId="{0C85A38A-8542-4963-8DD4-32FFC25BF1E5}" dt="2021-07-17T15:39:56.529" v="32198" actId="113"/>
          <ac:spMkLst>
            <pc:docMk/>
            <pc:sldMk cId="2422826224" sldId="6227"/>
            <ac:spMk id="2" creationId="{00000000-0000-0000-0000-000000000000}"/>
          </ac:spMkLst>
        </pc:spChg>
      </pc:sldChg>
      <pc:sldChg chg="modSp add mod">
        <pc:chgData name="Jonathan Crosby" userId="adc2a065e6846e2a" providerId="LiveId" clId="{0C85A38A-8542-4963-8DD4-32FFC25BF1E5}" dt="2021-07-17T15:40:52.986" v="32295" actId="20577"/>
        <pc:sldMkLst>
          <pc:docMk/>
          <pc:sldMk cId="4182007879" sldId="6228"/>
        </pc:sldMkLst>
        <pc:spChg chg="mod">
          <ac:chgData name="Jonathan Crosby" userId="adc2a065e6846e2a" providerId="LiveId" clId="{0C85A38A-8542-4963-8DD4-32FFC25BF1E5}" dt="2021-07-17T15:40:52.986" v="32295" actId="20577"/>
          <ac:spMkLst>
            <pc:docMk/>
            <pc:sldMk cId="4182007879" sldId="6228"/>
            <ac:spMk id="2" creationId="{00000000-0000-0000-0000-000000000000}"/>
          </ac:spMkLst>
        </pc:spChg>
      </pc:sldChg>
      <pc:sldChg chg="modSp add mod">
        <pc:chgData name="Jonathan Crosby" userId="adc2a065e6846e2a" providerId="LiveId" clId="{0C85A38A-8542-4963-8DD4-32FFC25BF1E5}" dt="2021-07-17T15:42:31.819" v="32373" actId="6549"/>
        <pc:sldMkLst>
          <pc:docMk/>
          <pc:sldMk cId="3534578213" sldId="6229"/>
        </pc:sldMkLst>
        <pc:spChg chg="mod">
          <ac:chgData name="Jonathan Crosby" userId="adc2a065e6846e2a" providerId="LiveId" clId="{0C85A38A-8542-4963-8DD4-32FFC25BF1E5}" dt="2021-07-17T15:42:31.819" v="32373" actId="6549"/>
          <ac:spMkLst>
            <pc:docMk/>
            <pc:sldMk cId="3534578213" sldId="6229"/>
            <ac:spMk id="2" creationId="{00000000-0000-0000-0000-000000000000}"/>
          </ac:spMkLst>
        </pc:spChg>
      </pc:sldChg>
      <pc:sldChg chg="modSp add mod">
        <pc:chgData name="Jonathan Crosby" userId="adc2a065e6846e2a" providerId="LiveId" clId="{0C85A38A-8542-4963-8DD4-32FFC25BF1E5}" dt="2021-07-17T15:43:31.603" v="32494" actId="6549"/>
        <pc:sldMkLst>
          <pc:docMk/>
          <pc:sldMk cId="3933929335" sldId="6230"/>
        </pc:sldMkLst>
        <pc:spChg chg="mod">
          <ac:chgData name="Jonathan Crosby" userId="adc2a065e6846e2a" providerId="LiveId" clId="{0C85A38A-8542-4963-8DD4-32FFC25BF1E5}" dt="2021-07-17T15:43:31.603" v="32494" actId="6549"/>
          <ac:spMkLst>
            <pc:docMk/>
            <pc:sldMk cId="3933929335" sldId="6230"/>
            <ac:spMk id="2" creationId="{00000000-0000-0000-0000-000000000000}"/>
          </ac:spMkLst>
        </pc:spChg>
      </pc:sldChg>
      <pc:sldChg chg="modSp add mod">
        <pc:chgData name="Jonathan Crosby" userId="adc2a065e6846e2a" providerId="LiveId" clId="{0C85A38A-8542-4963-8DD4-32FFC25BF1E5}" dt="2021-07-18T11:30:09.400" v="35019" actId="6549"/>
        <pc:sldMkLst>
          <pc:docMk/>
          <pc:sldMk cId="131413670" sldId="6231"/>
        </pc:sldMkLst>
        <pc:spChg chg="mod">
          <ac:chgData name="Jonathan Crosby" userId="adc2a065e6846e2a" providerId="LiveId" clId="{0C85A38A-8542-4963-8DD4-32FFC25BF1E5}" dt="2021-07-18T11:30:09.400" v="35019" actId="6549"/>
          <ac:spMkLst>
            <pc:docMk/>
            <pc:sldMk cId="131413670" sldId="6231"/>
            <ac:spMk id="2" creationId="{00000000-0000-0000-0000-000000000000}"/>
          </ac:spMkLst>
        </pc:spChg>
      </pc:sldChg>
      <pc:sldChg chg="modSp add mod">
        <pc:chgData name="Jonathan Crosby" userId="adc2a065e6846e2a" providerId="LiveId" clId="{0C85A38A-8542-4963-8DD4-32FFC25BF1E5}" dt="2021-07-17T15:47:54.501" v="32731" actId="6549"/>
        <pc:sldMkLst>
          <pc:docMk/>
          <pc:sldMk cId="4232547455" sldId="6232"/>
        </pc:sldMkLst>
        <pc:spChg chg="mod">
          <ac:chgData name="Jonathan Crosby" userId="adc2a065e6846e2a" providerId="LiveId" clId="{0C85A38A-8542-4963-8DD4-32FFC25BF1E5}" dt="2021-07-17T15:47:54.501" v="32731" actId="6549"/>
          <ac:spMkLst>
            <pc:docMk/>
            <pc:sldMk cId="4232547455" sldId="6232"/>
            <ac:spMk id="2" creationId="{00000000-0000-0000-0000-000000000000}"/>
          </ac:spMkLst>
        </pc:spChg>
      </pc:sldChg>
      <pc:sldChg chg="modSp add mod">
        <pc:chgData name="Jonathan Crosby" userId="adc2a065e6846e2a" providerId="LiveId" clId="{0C85A38A-8542-4963-8DD4-32FFC25BF1E5}" dt="2021-07-17T15:53:26.842" v="32882" actId="6549"/>
        <pc:sldMkLst>
          <pc:docMk/>
          <pc:sldMk cId="2385543811" sldId="6233"/>
        </pc:sldMkLst>
        <pc:spChg chg="mod">
          <ac:chgData name="Jonathan Crosby" userId="adc2a065e6846e2a" providerId="LiveId" clId="{0C85A38A-8542-4963-8DD4-32FFC25BF1E5}" dt="2021-07-17T15:53:26.842" v="32882" actId="6549"/>
          <ac:spMkLst>
            <pc:docMk/>
            <pc:sldMk cId="2385543811" sldId="6233"/>
            <ac:spMk id="2" creationId="{00000000-0000-0000-0000-000000000000}"/>
          </ac:spMkLst>
        </pc:spChg>
      </pc:sldChg>
      <pc:sldChg chg="modSp add mod">
        <pc:chgData name="Jonathan Crosby" userId="adc2a065e6846e2a" providerId="LiveId" clId="{0C85A38A-8542-4963-8DD4-32FFC25BF1E5}" dt="2021-07-17T15:55:04.027" v="32905" actId="6549"/>
        <pc:sldMkLst>
          <pc:docMk/>
          <pc:sldMk cId="1691082715" sldId="6234"/>
        </pc:sldMkLst>
        <pc:spChg chg="mod">
          <ac:chgData name="Jonathan Crosby" userId="adc2a065e6846e2a" providerId="LiveId" clId="{0C85A38A-8542-4963-8DD4-32FFC25BF1E5}" dt="2021-07-17T15:55:04.027" v="32905" actId="6549"/>
          <ac:spMkLst>
            <pc:docMk/>
            <pc:sldMk cId="1691082715" sldId="6234"/>
            <ac:spMk id="2" creationId="{00000000-0000-0000-0000-000000000000}"/>
          </ac:spMkLst>
        </pc:spChg>
      </pc:sldChg>
      <pc:sldChg chg="modSp add mod">
        <pc:chgData name="Jonathan Crosby" userId="adc2a065e6846e2a" providerId="LiveId" clId="{0C85A38A-8542-4963-8DD4-32FFC25BF1E5}" dt="2021-07-17T15:57:29.820" v="33043" actId="6549"/>
        <pc:sldMkLst>
          <pc:docMk/>
          <pc:sldMk cId="916745074" sldId="6235"/>
        </pc:sldMkLst>
        <pc:spChg chg="mod">
          <ac:chgData name="Jonathan Crosby" userId="adc2a065e6846e2a" providerId="LiveId" clId="{0C85A38A-8542-4963-8DD4-32FFC25BF1E5}" dt="2021-07-17T15:57:29.820" v="33043" actId="6549"/>
          <ac:spMkLst>
            <pc:docMk/>
            <pc:sldMk cId="916745074" sldId="6235"/>
            <ac:spMk id="2" creationId="{00000000-0000-0000-0000-000000000000}"/>
          </ac:spMkLst>
        </pc:spChg>
      </pc:sldChg>
      <pc:sldChg chg="modSp add mod">
        <pc:chgData name="Jonathan Crosby" userId="adc2a065e6846e2a" providerId="LiveId" clId="{0C85A38A-8542-4963-8DD4-32FFC25BF1E5}" dt="2021-07-18T11:31:01.747" v="35021" actId="27107"/>
        <pc:sldMkLst>
          <pc:docMk/>
          <pc:sldMk cId="2698803632" sldId="6236"/>
        </pc:sldMkLst>
        <pc:spChg chg="mod">
          <ac:chgData name="Jonathan Crosby" userId="adc2a065e6846e2a" providerId="LiveId" clId="{0C85A38A-8542-4963-8DD4-32FFC25BF1E5}" dt="2021-07-18T11:31:01.747" v="35021" actId="27107"/>
          <ac:spMkLst>
            <pc:docMk/>
            <pc:sldMk cId="2698803632" sldId="6236"/>
            <ac:spMk id="2" creationId="{00000000-0000-0000-0000-000000000000}"/>
          </ac:spMkLst>
        </pc:spChg>
      </pc:sldChg>
      <pc:sldChg chg="modSp add mod">
        <pc:chgData name="Jonathan Crosby" userId="adc2a065e6846e2a" providerId="LiveId" clId="{0C85A38A-8542-4963-8DD4-32FFC25BF1E5}" dt="2021-07-17T16:04:50.076" v="33108" actId="27107"/>
        <pc:sldMkLst>
          <pc:docMk/>
          <pc:sldMk cId="2406453210" sldId="6237"/>
        </pc:sldMkLst>
        <pc:spChg chg="mod">
          <ac:chgData name="Jonathan Crosby" userId="adc2a065e6846e2a" providerId="LiveId" clId="{0C85A38A-8542-4963-8DD4-32FFC25BF1E5}" dt="2021-07-17T16:04:50.076" v="33108" actId="27107"/>
          <ac:spMkLst>
            <pc:docMk/>
            <pc:sldMk cId="2406453210" sldId="6237"/>
            <ac:spMk id="2" creationId="{00000000-0000-0000-0000-000000000000}"/>
          </ac:spMkLst>
        </pc:spChg>
      </pc:sldChg>
      <pc:sldChg chg="modSp add mod">
        <pc:chgData name="Jonathan Crosby" userId="adc2a065e6846e2a" providerId="LiveId" clId="{0C85A38A-8542-4963-8DD4-32FFC25BF1E5}" dt="2021-07-17T16:31:47.482" v="33127" actId="6549"/>
        <pc:sldMkLst>
          <pc:docMk/>
          <pc:sldMk cId="1398566489" sldId="6238"/>
        </pc:sldMkLst>
        <pc:graphicFrameChg chg="modGraphic">
          <ac:chgData name="Jonathan Crosby" userId="adc2a065e6846e2a" providerId="LiveId" clId="{0C85A38A-8542-4963-8DD4-32FFC25BF1E5}" dt="2021-07-17T16:31:47.482" v="33127" actId="6549"/>
          <ac:graphicFrameMkLst>
            <pc:docMk/>
            <pc:sldMk cId="1398566489" sldId="6238"/>
            <ac:graphicFrameMk id="4" creationId="{54BABF4E-0003-440F-9F9B-18C5554BD0BD}"/>
          </ac:graphicFrameMkLst>
        </pc:graphicFrameChg>
      </pc:sldChg>
      <pc:sldChg chg="new del">
        <pc:chgData name="Jonathan Crosby" userId="adc2a065e6846e2a" providerId="LiveId" clId="{0C85A38A-8542-4963-8DD4-32FFC25BF1E5}" dt="2021-07-17T16:32:09.967" v="33130" actId="47"/>
        <pc:sldMkLst>
          <pc:docMk/>
          <pc:sldMk cId="2478790410" sldId="6239"/>
        </pc:sldMkLst>
      </pc:sldChg>
      <pc:sldChg chg="modSp add mod">
        <pc:chgData name="Jonathan Crosby" userId="adc2a065e6846e2a" providerId="LiveId" clId="{0C85A38A-8542-4963-8DD4-32FFC25BF1E5}" dt="2021-07-17T16:31:11.089" v="33121" actId="6549"/>
        <pc:sldMkLst>
          <pc:docMk/>
          <pc:sldMk cId="2665025971" sldId="6240"/>
        </pc:sldMkLst>
        <pc:graphicFrameChg chg="modGraphic">
          <ac:chgData name="Jonathan Crosby" userId="adc2a065e6846e2a" providerId="LiveId" clId="{0C85A38A-8542-4963-8DD4-32FFC25BF1E5}" dt="2021-07-17T16:31:11.089" v="33121" actId="6549"/>
          <ac:graphicFrameMkLst>
            <pc:docMk/>
            <pc:sldMk cId="2665025971" sldId="6240"/>
            <ac:graphicFrameMk id="4" creationId="{54BABF4E-0003-440F-9F9B-18C5554BD0BD}"/>
          </ac:graphicFrameMkLst>
        </pc:graphicFrameChg>
      </pc:sldChg>
      <pc:sldChg chg="modSp add mod">
        <pc:chgData name="Jonathan Crosby" userId="adc2a065e6846e2a" providerId="LiveId" clId="{0C85A38A-8542-4963-8DD4-32FFC25BF1E5}" dt="2021-07-17T16:31:18.197" v="33122" actId="6549"/>
        <pc:sldMkLst>
          <pc:docMk/>
          <pc:sldMk cId="4272794846" sldId="6241"/>
        </pc:sldMkLst>
        <pc:graphicFrameChg chg="modGraphic">
          <ac:chgData name="Jonathan Crosby" userId="adc2a065e6846e2a" providerId="LiveId" clId="{0C85A38A-8542-4963-8DD4-32FFC25BF1E5}" dt="2021-07-17T16:31:18.197" v="33122" actId="6549"/>
          <ac:graphicFrameMkLst>
            <pc:docMk/>
            <pc:sldMk cId="4272794846" sldId="6241"/>
            <ac:graphicFrameMk id="4" creationId="{54BABF4E-0003-440F-9F9B-18C5554BD0BD}"/>
          </ac:graphicFrameMkLst>
        </pc:graphicFrameChg>
      </pc:sldChg>
      <pc:sldChg chg="modSp add mod">
        <pc:chgData name="Jonathan Crosby" userId="adc2a065e6846e2a" providerId="LiveId" clId="{0C85A38A-8542-4963-8DD4-32FFC25BF1E5}" dt="2021-07-17T16:31:23.308" v="33123" actId="6549"/>
        <pc:sldMkLst>
          <pc:docMk/>
          <pc:sldMk cId="2305740623" sldId="6242"/>
        </pc:sldMkLst>
        <pc:graphicFrameChg chg="modGraphic">
          <ac:chgData name="Jonathan Crosby" userId="adc2a065e6846e2a" providerId="LiveId" clId="{0C85A38A-8542-4963-8DD4-32FFC25BF1E5}" dt="2021-07-17T16:31:23.308" v="33123" actId="6549"/>
          <ac:graphicFrameMkLst>
            <pc:docMk/>
            <pc:sldMk cId="2305740623" sldId="6242"/>
            <ac:graphicFrameMk id="4" creationId="{54BABF4E-0003-440F-9F9B-18C5554BD0BD}"/>
          </ac:graphicFrameMkLst>
        </pc:graphicFrameChg>
      </pc:sldChg>
      <pc:sldChg chg="modSp add mod">
        <pc:chgData name="Jonathan Crosby" userId="adc2a065e6846e2a" providerId="LiveId" clId="{0C85A38A-8542-4963-8DD4-32FFC25BF1E5}" dt="2021-07-17T16:31:29.190" v="33124" actId="6549"/>
        <pc:sldMkLst>
          <pc:docMk/>
          <pc:sldMk cId="1083586918" sldId="6243"/>
        </pc:sldMkLst>
        <pc:graphicFrameChg chg="modGraphic">
          <ac:chgData name="Jonathan Crosby" userId="adc2a065e6846e2a" providerId="LiveId" clId="{0C85A38A-8542-4963-8DD4-32FFC25BF1E5}" dt="2021-07-17T16:31:29.190" v="33124" actId="6549"/>
          <ac:graphicFrameMkLst>
            <pc:docMk/>
            <pc:sldMk cId="1083586918" sldId="6243"/>
            <ac:graphicFrameMk id="4" creationId="{54BABF4E-0003-440F-9F9B-18C5554BD0BD}"/>
          </ac:graphicFrameMkLst>
        </pc:graphicFrameChg>
      </pc:sldChg>
      <pc:sldChg chg="modSp add mod">
        <pc:chgData name="Jonathan Crosby" userId="adc2a065e6846e2a" providerId="LiveId" clId="{0C85A38A-8542-4963-8DD4-32FFC25BF1E5}" dt="2021-07-17T16:31:33.984" v="33125" actId="6549"/>
        <pc:sldMkLst>
          <pc:docMk/>
          <pc:sldMk cId="1268852422" sldId="6244"/>
        </pc:sldMkLst>
        <pc:graphicFrameChg chg="modGraphic">
          <ac:chgData name="Jonathan Crosby" userId="adc2a065e6846e2a" providerId="LiveId" clId="{0C85A38A-8542-4963-8DD4-32FFC25BF1E5}" dt="2021-07-17T16:31:33.984" v="33125" actId="6549"/>
          <ac:graphicFrameMkLst>
            <pc:docMk/>
            <pc:sldMk cId="1268852422" sldId="6244"/>
            <ac:graphicFrameMk id="4" creationId="{54BABF4E-0003-440F-9F9B-18C5554BD0BD}"/>
          </ac:graphicFrameMkLst>
        </pc:graphicFrameChg>
      </pc:sldChg>
      <pc:sldChg chg="modSp add mod">
        <pc:chgData name="Jonathan Crosby" userId="adc2a065e6846e2a" providerId="LiveId" clId="{0C85A38A-8542-4963-8DD4-32FFC25BF1E5}" dt="2021-07-17T16:31:39.205" v="33126" actId="6549"/>
        <pc:sldMkLst>
          <pc:docMk/>
          <pc:sldMk cId="2570227982" sldId="6245"/>
        </pc:sldMkLst>
        <pc:graphicFrameChg chg="modGraphic">
          <ac:chgData name="Jonathan Crosby" userId="adc2a065e6846e2a" providerId="LiveId" clId="{0C85A38A-8542-4963-8DD4-32FFC25BF1E5}" dt="2021-07-17T16:31:39.205" v="33126" actId="6549"/>
          <ac:graphicFrameMkLst>
            <pc:docMk/>
            <pc:sldMk cId="2570227982" sldId="6245"/>
            <ac:graphicFrameMk id="4" creationId="{54BABF4E-0003-440F-9F9B-18C5554BD0BD}"/>
          </ac:graphicFrameMkLst>
        </pc:graphicFrameChg>
      </pc:sldChg>
      <pc:sldChg chg="modSp add mod">
        <pc:chgData name="Jonathan Crosby" userId="adc2a065e6846e2a" providerId="LiveId" clId="{0C85A38A-8542-4963-8DD4-32FFC25BF1E5}" dt="2021-07-18T10:51:54.011" v="34562" actId="6549"/>
        <pc:sldMkLst>
          <pc:docMk/>
          <pc:sldMk cId="2366992284" sldId="6246"/>
        </pc:sldMkLst>
        <pc:graphicFrameChg chg="modGraphic">
          <ac:chgData name="Jonathan Crosby" userId="adc2a065e6846e2a" providerId="LiveId" clId="{0C85A38A-8542-4963-8DD4-32FFC25BF1E5}" dt="2021-07-18T10:51:54.011" v="34562" actId="6549"/>
          <ac:graphicFrameMkLst>
            <pc:docMk/>
            <pc:sldMk cId="2366992284" sldId="6246"/>
            <ac:graphicFrameMk id="4" creationId="{54BABF4E-0003-440F-9F9B-18C5554BD0BD}"/>
          </ac:graphicFrameMkLst>
        </pc:graphicFrameChg>
      </pc:sldChg>
      <pc:sldChg chg="modSp add mod">
        <pc:chgData name="Jonathan Crosby" userId="adc2a065e6846e2a" providerId="LiveId" clId="{0C85A38A-8542-4963-8DD4-32FFC25BF1E5}" dt="2021-07-17T16:32:56.626" v="33137" actId="6549"/>
        <pc:sldMkLst>
          <pc:docMk/>
          <pc:sldMk cId="4264243772" sldId="6247"/>
        </pc:sldMkLst>
        <pc:graphicFrameChg chg="modGraphic">
          <ac:chgData name="Jonathan Crosby" userId="adc2a065e6846e2a" providerId="LiveId" clId="{0C85A38A-8542-4963-8DD4-32FFC25BF1E5}" dt="2021-07-17T16:32:56.626" v="33137" actId="6549"/>
          <ac:graphicFrameMkLst>
            <pc:docMk/>
            <pc:sldMk cId="4264243772" sldId="6247"/>
            <ac:graphicFrameMk id="4" creationId="{54BABF4E-0003-440F-9F9B-18C5554BD0BD}"/>
          </ac:graphicFrameMkLst>
        </pc:graphicFrameChg>
      </pc:sldChg>
      <pc:sldChg chg="modSp add mod">
        <pc:chgData name="Jonathan Crosby" userId="adc2a065e6846e2a" providerId="LiveId" clId="{0C85A38A-8542-4963-8DD4-32FFC25BF1E5}" dt="2021-07-17T16:33:02.186" v="33138" actId="6549"/>
        <pc:sldMkLst>
          <pc:docMk/>
          <pc:sldMk cId="2512207823" sldId="6248"/>
        </pc:sldMkLst>
        <pc:graphicFrameChg chg="modGraphic">
          <ac:chgData name="Jonathan Crosby" userId="adc2a065e6846e2a" providerId="LiveId" clId="{0C85A38A-8542-4963-8DD4-32FFC25BF1E5}" dt="2021-07-17T16:33:02.186" v="33138" actId="6549"/>
          <ac:graphicFrameMkLst>
            <pc:docMk/>
            <pc:sldMk cId="2512207823" sldId="6248"/>
            <ac:graphicFrameMk id="4" creationId="{54BABF4E-0003-440F-9F9B-18C5554BD0BD}"/>
          </ac:graphicFrameMkLst>
        </pc:graphicFrameChg>
      </pc:sldChg>
      <pc:sldChg chg="modSp add mod">
        <pc:chgData name="Jonathan Crosby" userId="adc2a065e6846e2a" providerId="LiveId" clId="{0C85A38A-8542-4963-8DD4-32FFC25BF1E5}" dt="2021-07-17T16:33:08.685" v="33139" actId="6549"/>
        <pc:sldMkLst>
          <pc:docMk/>
          <pc:sldMk cId="3310519639" sldId="6249"/>
        </pc:sldMkLst>
        <pc:graphicFrameChg chg="modGraphic">
          <ac:chgData name="Jonathan Crosby" userId="adc2a065e6846e2a" providerId="LiveId" clId="{0C85A38A-8542-4963-8DD4-32FFC25BF1E5}" dt="2021-07-17T16:33:08.685" v="33139" actId="6549"/>
          <ac:graphicFrameMkLst>
            <pc:docMk/>
            <pc:sldMk cId="3310519639" sldId="6249"/>
            <ac:graphicFrameMk id="4" creationId="{54BABF4E-0003-440F-9F9B-18C5554BD0BD}"/>
          </ac:graphicFrameMkLst>
        </pc:graphicFrameChg>
      </pc:sldChg>
      <pc:sldChg chg="modSp add mod">
        <pc:chgData name="Jonathan Crosby" userId="adc2a065e6846e2a" providerId="LiveId" clId="{0C85A38A-8542-4963-8DD4-32FFC25BF1E5}" dt="2021-07-17T16:33:13.700" v="33140" actId="6549"/>
        <pc:sldMkLst>
          <pc:docMk/>
          <pc:sldMk cId="105981863" sldId="6250"/>
        </pc:sldMkLst>
        <pc:graphicFrameChg chg="modGraphic">
          <ac:chgData name="Jonathan Crosby" userId="adc2a065e6846e2a" providerId="LiveId" clId="{0C85A38A-8542-4963-8DD4-32FFC25BF1E5}" dt="2021-07-17T16:33:13.700" v="33140" actId="6549"/>
          <ac:graphicFrameMkLst>
            <pc:docMk/>
            <pc:sldMk cId="105981863" sldId="6250"/>
            <ac:graphicFrameMk id="4" creationId="{54BABF4E-0003-440F-9F9B-18C5554BD0BD}"/>
          </ac:graphicFrameMkLst>
        </pc:graphicFrameChg>
      </pc:sldChg>
      <pc:sldChg chg="new del">
        <pc:chgData name="Jonathan Crosby" userId="adc2a065e6846e2a" providerId="LiveId" clId="{0C85A38A-8542-4963-8DD4-32FFC25BF1E5}" dt="2021-07-17T16:33:25.816" v="33142" actId="47"/>
        <pc:sldMkLst>
          <pc:docMk/>
          <pc:sldMk cId="1408183460" sldId="6251"/>
        </pc:sldMkLst>
      </pc:sldChg>
      <pc:sldChg chg="modSp add mod">
        <pc:chgData name="Jonathan Crosby" userId="adc2a065e6846e2a" providerId="LiveId" clId="{0C85A38A-8542-4963-8DD4-32FFC25BF1E5}" dt="2021-07-17T16:35:44.815" v="33323" actId="20577"/>
        <pc:sldMkLst>
          <pc:docMk/>
          <pc:sldMk cId="2200485451" sldId="6251"/>
        </pc:sldMkLst>
        <pc:spChg chg="mod">
          <ac:chgData name="Jonathan Crosby" userId="adc2a065e6846e2a" providerId="LiveId" clId="{0C85A38A-8542-4963-8DD4-32FFC25BF1E5}" dt="2021-07-17T16:35:44.815" v="33323" actId="20577"/>
          <ac:spMkLst>
            <pc:docMk/>
            <pc:sldMk cId="2200485451" sldId="6251"/>
            <ac:spMk id="2" creationId="{00000000-0000-0000-0000-000000000000}"/>
          </ac:spMkLst>
        </pc:spChg>
      </pc:sldChg>
      <pc:sldChg chg="modSp add">
        <pc:chgData name="Jonathan Crosby" userId="adc2a065e6846e2a" providerId="LiveId" clId="{0C85A38A-8542-4963-8DD4-32FFC25BF1E5}" dt="2021-07-17T17:22:05.951" v="33540" actId="20577"/>
        <pc:sldMkLst>
          <pc:docMk/>
          <pc:sldMk cId="515590482" sldId="6252"/>
        </pc:sldMkLst>
        <pc:spChg chg="mod">
          <ac:chgData name="Jonathan Crosby" userId="adc2a065e6846e2a" providerId="LiveId" clId="{0C85A38A-8542-4963-8DD4-32FFC25BF1E5}" dt="2021-07-17T17:20:40.591" v="33477" actId="20577"/>
          <ac:spMkLst>
            <pc:docMk/>
            <pc:sldMk cId="515590482" sldId="6252"/>
            <ac:spMk id="2" creationId="{6F0ADAEB-F076-42A6-A807-E1F7E6F5ECD4}"/>
          </ac:spMkLst>
        </pc:spChg>
        <pc:spChg chg="mod">
          <ac:chgData name="Jonathan Crosby" userId="adc2a065e6846e2a" providerId="LiveId" clId="{0C85A38A-8542-4963-8DD4-32FFC25BF1E5}" dt="2021-07-17T17:20:25.079" v="33456" actId="20577"/>
          <ac:spMkLst>
            <pc:docMk/>
            <pc:sldMk cId="515590482" sldId="6252"/>
            <ac:spMk id="3" creationId="{D5D4F5B4-29B5-40A1-865E-4FD94A11A98E}"/>
          </ac:spMkLst>
        </pc:spChg>
        <pc:spChg chg="mod">
          <ac:chgData name="Jonathan Crosby" userId="adc2a065e6846e2a" providerId="LiveId" clId="{0C85A38A-8542-4963-8DD4-32FFC25BF1E5}" dt="2021-07-17T17:16:35.029" v="33344" actId="6549"/>
          <ac:spMkLst>
            <pc:docMk/>
            <pc:sldMk cId="515590482" sldId="6252"/>
            <ac:spMk id="4" creationId="{087CABC6-46A5-4FBD-9377-ED8DFF4219D0}"/>
          </ac:spMkLst>
        </pc:spChg>
        <pc:spChg chg="mod">
          <ac:chgData name="Jonathan Crosby" userId="adc2a065e6846e2a" providerId="LiveId" clId="{0C85A38A-8542-4963-8DD4-32FFC25BF1E5}" dt="2021-07-17T17:16:47.191" v="33357" actId="20577"/>
          <ac:spMkLst>
            <pc:docMk/>
            <pc:sldMk cId="515590482" sldId="6252"/>
            <ac:spMk id="5" creationId="{D43AF26B-C683-4567-A0EE-C7874A51BE3F}"/>
          </ac:spMkLst>
        </pc:spChg>
        <pc:spChg chg="mod">
          <ac:chgData name="Jonathan Crosby" userId="adc2a065e6846e2a" providerId="LiveId" clId="{0C85A38A-8542-4963-8DD4-32FFC25BF1E5}" dt="2021-07-17T17:21:10.192" v="33515" actId="20577"/>
          <ac:spMkLst>
            <pc:docMk/>
            <pc:sldMk cId="515590482" sldId="6252"/>
            <ac:spMk id="6" creationId="{4F359211-6422-4750-A907-175482767C4B}"/>
          </ac:spMkLst>
        </pc:spChg>
        <pc:spChg chg="mod">
          <ac:chgData name="Jonathan Crosby" userId="adc2a065e6846e2a" providerId="LiveId" clId="{0C85A38A-8542-4963-8DD4-32FFC25BF1E5}" dt="2021-07-17T17:18:23.207" v="33406" actId="6549"/>
          <ac:spMkLst>
            <pc:docMk/>
            <pc:sldMk cId="515590482" sldId="6252"/>
            <ac:spMk id="7" creationId="{CBCF175A-DCAC-4FEC-943D-99458C06E197}"/>
          </ac:spMkLst>
        </pc:spChg>
        <pc:spChg chg="mod">
          <ac:chgData name="Jonathan Crosby" userId="adc2a065e6846e2a" providerId="LiveId" clId="{0C85A38A-8542-4963-8DD4-32FFC25BF1E5}" dt="2021-07-17T17:19:58.614" v="33431" actId="20577"/>
          <ac:spMkLst>
            <pc:docMk/>
            <pc:sldMk cId="515590482" sldId="6252"/>
            <ac:spMk id="8" creationId="{160D3E11-7A62-4046-B96B-30CE98880998}"/>
          </ac:spMkLst>
        </pc:spChg>
        <pc:spChg chg="mod">
          <ac:chgData name="Jonathan Crosby" userId="adc2a065e6846e2a" providerId="LiveId" clId="{0C85A38A-8542-4963-8DD4-32FFC25BF1E5}" dt="2021-07-17T17:21:17.421" v="33530" actId="20577"/>
          <ac:spMkLst>
            <pc:docMk/>
            <pc:sldMk cId="515590482" sldId="6252"/>
            <ac:spMk id="9" creationId="{F701B065-1870-4738-A2B4-435EDED3AC1F}"/>
          </ac:spMkLst>
        </pc:spChg>
        <pc:spChg chg="mod">
          <ac:chgData name="Jonathan Crosby" userId="adc2a065e6846e2a" providerId="LiveId" clId="{0C85A38A-8542-4963-8DD4-32FFC25BF1E5}" dt="2021-07-17T17:22:05.951" v="33540" actId="20577"/>
          <ac:spMkLst>
            <pc:docMk/>
            <pc:sldMk cId="515590482" sldId="6252"/>
            <ac:spMk id="10" creationId="{0D818D41-21E8-4CBE-9A93-DFC771465FB1}"/>
          </ac:spMkLst>
        </pc:spChg>
      </pc:sldChg>
      <pc:sldChg chg="modSp add mod">
        <pc:chgData name="Jonathan Crosby" userId="adc2a065e6846e2a" providerId="LiveId" clId="{0C85A38A-8542-4963-8DD4-32FFC25BF1E5}" dt="2021-07-17T17:46:07.751" v="33659" actId="6549"/>
        <pc:sldMkLst>
          <pc:docMk/>
          <pc:sldMk cId="964593460" sldId="6253"/>
        </pc:sldMkLst>
        <pc:spChg chg="mod">
          <ac:chgData name="Jonathan Crosby" userId="adc2a065e6846e2a" providerId="LiveId" clId="{0C85A38A-8542-4963-8DD4-32FFC25BF1E5}" dt="2021-07-17T17:46:07.751" v="33659" actId="6549"/>
          <ac:spMkLst>
            <pc:docMk/>
            <pc:sldMk cId="964593460" sldId="6253"/>
            <ac:spMk id="2" creationId="{00000000-0000-0000-0000-000000000000}"/>
          </ac:spMkLst>
        </pc:spChg>
      </pc:sldChg>
      <pc:sldChg chg="modSp add mod">
        <pc:chgData name="Jonathan Crosby" userId="adc2a065e6846e2a" providerId="LiveId" clId="{0C85A38A-8542-4963-8DD4-32FFC25BF1E5}" dt="2021-07-17T17:47:00.029" v="33763" actId="6549"/>
        <pc:sldMkLst>
          <pc:docMk/>
          <pc:sldMk cId="912986924" sldId="6254"/>
        </pc:sldMkLst>
        <pc:spChg chg="mod">
          <ac:chgData name="Jonathan Crosby" userId="adc2a065e6846e2a" providerId="LiveId" clId="{0C85A38A-8542-4963-8DD4-32FFC25BF1E5}" dt="2021-07-17T17:47:00.029" v="33763" actId="6549"/>
          <ac:spMkLst>
            <pc:docMk/>
            <pc:sldMk cId="912986924" sldId="6254"/>
            <ac:spMk id="2" creationId="{00000000-0000-0000-0000-000000000000}"/>
          </ac:spMkLst>
        </pc:spChg>
      </pc:sldChg>
      <pc:sldChg chg="modSp add mod">
        <pc:chgData name="Jonathan Crosby" userId="adc2a065e6846e2a" providerId="LiveId" clId="{0C85A38A-8542-4963-8DD4-32FFC25BF1E5}" dt="2021-07-17T17:48:59.453" v="33963" actId="6549"/>
        <pc:sldMkLst>
          <pc:docMk/>
          <pc:sldMk cId="1550915199" sldId="6255"/>
        </pc:sldMkLst>
        <pc:spChg chg="mod">
          <ac:chgData name="Jonathan Crosby" userId="adc2a065e6846e2a" providerId="LiveId" clId="{0C85A38A-8542-4963-8DD4-32FFC25BF1E5}" dt="2021-07-17T17:48:59.453" v="33963" actId="6549"/>
          <ac:spMkLst>
            <pc:docMk/>
            <pc:sldMk cId="1550915199" sldId="6255"/>
            <ac:spMk id="2" creationId="{00000000-0000-0000-0000-000000000000}"/>
          </ac:spMkLst>
        </pc:spChg>
      </pc:sldChg>
      <pc:sldChg chg="modSp add mod ord">
        <pc:chgData name="Jonathan Crosby" userId="adc2a065e6846e2a" providerId="LiveId" clId="{0C85A38A-8542-4963-8DD4-32FFC25BF1E5}" dt="2021-07-17T17:50:10.465" v="33979"/>
        <pc:sldMkLst>
          <pc:docMk/>
          <pc:sldMk cId="1575455207" sldId="6256"/>
        </pc:sldMkLst>
        <pc:spChg chg="mod">
          <ac:chgData name="Jonathan Crosby" userId="adc2a065e6846e2a" providerId="LiveId" clId="{0C85A38A-8542-4963-8DD4-32FFC25BF1E5}" dt="2021-07-17T17:49:58.885" v="33977" actId="6549"/>
          <ac:spMkLst>
            <pc:docMk/>
            <pc:sldMk cId="1575455207" sldId="6256"/>
            <ac:spMk id="2" creationId="{00000000-0000-0000-0000-000000000000}"/>
          </ac:spMkLst>
        </pc:spChg>
      </pc:sldChg>
      <pc:sldChg chg="add">
        <pc:chgData name="Jonathan Crosby" userId="adc2a065e6846e2a" providerId="LiveId" clId="{0C85A38A-8542-4963-8DD4-32FFC25BF1E5}" dt="2021-07-17T17:57:12.082" v="33981"/>
        <pc:sldMkLst>
          <pc:docMk/>
          <pc:sldMk cId="1759296771" sldId="6257"/>
        </pc:sldMkLst>
      </pc:sldChg>
      <pc:sldChg chg="modSp add mod">
        <pc:chgData name="Jonathan Crosby" userId="adc2a065e6846e2a" providerId="LiveId" clId="{0C85A38A-8542-4963-8DD4-32FFC25BF1E5}" dt="2021-07-17T17:58:32.148" v="34020" actId="6549"/>
        <pc:sldMkLst>
          <pc:docMk/>
          <pc:sldMk cId="1767196337" sldId="6258"/>
        </pc:sldMkLst>
        <pc:spChg chg="mod">
          <ac:chgData name="Jonathan Crosby" userId="adc2a065e6846e2a" providerId="LiveId" clId="{0C85A38A-8542-4963-8DD4-32FFC25BF1E5}" dt="2021-07-17T17:58:32.148" v="34020" actId="6549"/>
          <ac:spMkLst>
            <pc:docMk/>
            <pc:sldMk cId="1767196337" sldId="6258"/>
            <ac:spMk id="2" creationId="{00000000-0000-0000-0000-000000000000}"/>
          </ac:spMkLst>
        </pc:spChg>
      </pc:sldChg>
      <pc:sldChg chg="modSp add mod">
        <pc:chgData name="Jonathan Crosby" userId="adc2a065e6846e2a" providerId="LiveId" clId="{0C85A38A-8542-4963-8DD4-32FFC25BF1E5}" dt="2021-07-17T17:59:38.661" v="34053" actId="6549"/>
        <pc:sldMkLst>
          <pc:docMk/>
          <pc:sldMk cId="3175205399" sldId="6259"/>
        </pc:sldMkLst>
        <pc:spChg chg="mod">
          <ac:chgData name="Jonathan Crosby" userId="adc2a065e6846e2a" providerId="LiveId" clId="{0C85A38A-8542-4963-8DD4-32FFC25BF1E5}" dt="2021-07-17T17:59:38.661" v="34053" actId="6549"/>
          <ac:spMkLst>
            <pc:docMk/>
            <pc:sldMk cId="3175205399" sldId="6259"/>
            <ac:spMk id="2" creationId="{00000000-0000-0000-0000-000000000000}"/>
          </ac:spMkLst>
        </pc:spChg>
      </pc:sldChg>
      <pc:sldChg chg="modSp add mod">
        <pc:chgData name="Jonathan Crosby" userId="adc2a065e6846e2a" providerId="LiveId" clId="{0C85A38A-8542-4963-8DD4-32FFC25BF1E5}" dt="2021-07-17T18:01:08.662" v="34098" actId="6549"/>
        <pc:sldMkLst>
          <pc:docMk/>
          <pc:sldMk cId="3404653405" sldId="6260"/>
        </pc:sldMkLst>
        <pc:spChg chg="mod">
          <ac:chgData name="Jonathan Crosby" userId="adc2a065e6846e2a" providerId="LiveId" clId="{0C85A38A-8542-4963-8DD4-32FFC25BF1E5}" dt="2021-07-17T18:01:08.662" v="34098" actId="6549"/>
          <ac:spMkLst>
            <pc:docMk/>
            <pc:sldMk cId="3404653405" sldId="6260"/>
            <ac:spMk id="2" creationId="{00000000-0000-0000-0000-000000000000}"/>
          </ac:spMkLst>
        </pc:spChg>
      </pc:sldChg>
      <pc:sldChg chg="add del">
        <pc:chgData name="Jonathan Crosby" userId="adc2a065e6846e2a" providerId="LiveId" clId="{0C85A38A-8542-4963-8DD4-32FFC25BF1E5}" dt="2021-07-17T18:25:42.074" v="34181" actId="47"/>
        <pc:sldMkLst>
          <pc:docMk/>
          <pc:sldMk cId="1675267263" sldId="6261"/>
        </pc:sldMkLst>
      </pc:sldChg>
      <pc:sldChg chg="modSp add mod">
        <pc:chgData name="Jonathan Crosby" userId="adc2a065e6846e2a" providerId="LiveId" clId="{0C85A38A-8542-4963-8DD4-32FFC25BF1E5}" dt="2021-07-17T18:22:07.812" v="34156" actId="6549"/>
        <pc:sldMkLst>
          <pc:docMk/>
          <pc:sldMk cId="2580295145" sldId="6262"/>
        </pc:sldMkLst>
        <pc:spChg chg="mod">
          <ac:chgData name="Jonathan Crosby" userId="adc2a065e6846e2a" providerId="LiveId" clId="{0C85A38A-8542-4963-8DD4-32FFC25BF1E5}" dt="2021-07-17T18:22:07.812" v="34156" actId="6549"/>
          <ac:spMkLst>
            <pc:docMk/>
            <pc:sldMk cId="2580295145" sldId="6262"/>
            <ac:spMk id="2" creationId="{00000000-0000-0000-0000-000000000000}"/>
          </ac:spMkLst>
        </pc:spChg>
      </pc:sldChg>
      <pc:sldChg chg="modSp add del mod">
        <pc:chgData name="Jonathan Crosby" userId="adc2a065e6846e2a" providerId="LiveId" clId="{0C85A38A-8542-4963-8DD4-32FFC25BF1E5}" dt="2021-07-17T18:24:14.755" v="34180" actId="6549"/>
        <pc:sldMkLst>
          <pc:docMk/>
          <pc:sldMk cId="441304434" sldId="6263"/>
        </pc:sldMkLst>
        <pc:spChg chg="mod">
          <ac:chgData name="Jonathan Crosby" userId="adc2a065e6846e2a" providerId="LiveId" clId="{0C85A38A-8542-4963-8DD4-32FFC25BF1E5}" dt="2021-07-17T18:24:14.755" v="34180" actId="6549"/>
          <ac:spMkLst>
            <pc:docMk/>
            <pc:sldMk cId="441304434" sldId="6263"/>
            <ac:spMk id="2" creationId="{00000000-0000-0000-0000-000000000000}"/>
          </ac:spMkLst>
        </pc:spChg>
      </pc:sldChg>
      <pc:sldChg chg="add">
        <pc:chgData name="Jonathan Crosby" userId="adc2a065e6846e2a" providerId="LiveId" clId="{0C85A38A-8542-4963-8DD4-32FFC25BF1E5}" dt="2021-07-17T18:26:31.765" v="34182"/>
        <pc:sldMkLst>
          <pc:docMk/>
          <pc:sldMk cId="3058915556" sldId="6264"/>
        </pc:sldMkLst>
      </pc:sldChg>
      <pc:sldChg chg="modSp add mod">
        <pc:chgData name="Jonathan Crosby" userId="adc2a065e6846e2a" providerId="LiveId" clId="{0C85A38A-8542-4963-8DD4-32FFC25BF1E5}" dt="2021-07-17T18:29:07.779" v="34208" actId="6549"/>
        <pc:sldMkLst>
          <pc:docMk/>
          <pc:sldMk cId="2540364744" sldId="6265"/>
        </pc:sldMkLst>
        <pc:spChg chg="mod">
          <ac:chgData name="Jonathan Crosby" userId="adc2a065e6846e2a" providerId="LiveId" clId="{0C85A38A-8542-4963-8DD4-32FFC25BF1E5}" dt="2021-07-17T18:29:07.779" v="34208" actId="6549"/>
          <ac:spMkLst>
            <pc:docMk/>
            <pc:sldMk cId="2540364744" sldId="6265"/>
            <ac:spMk id="2" creationId="{00000000-0000-0000-0000-000000000000}"/>
          </ac:spMkLst>
        </pc:spChg>
      </pc:sldChg>
      <pc:sldChg chg="modSp add mod">
        <pc:chgData name="Jonathan Crosby" userId="adc2a065e6846e2a" providerId="LiveId" clId="{0C85A38A-8542-4963-8DD4-32FFC25BF1E5}" dt="2021-07-17T18:33:58.428" v="34287" actId="6549"/>
        <pc:sldMkLst>
          <pc:docMk/>
          <pc:sldMk cId="3150250615" sldId="6266"/>
        </pc:sldMkLst>
        <pc:spChg chg="mod">
          <ac:chgData name="Jonathan Crosby" userId="adc2a065e6846e2a" providerId="LiveId" clId="{0C85A38A-8542-4963-8DD4-32FFC25BF1E5}" dt="2021-07-17T18:33:58.428" v="34287" actId="6549"/>
          <ac:spMkLst>
            <pc:docMk/>
            <pc:sldMk cId="3150250615" sldId="6266"/>
            <ac:spMk id="2" creationId="{00000000-0000-0000-0000-000000000000}"/>
          </ac:spMkLst>
        </pc:spChg>
      </pc:sldChg>
      <pc:sldChg chg="modSp add mod">
        <pc:chgData name="Jonathan Crosby" userId="adc2a065e6846e2a" providerId="LiveId" clId="{0C85A38A-8542-4963-8DD4-32FFC25BF1E5}" dt="2021-07-17T18:35:08.395" v="34395" actId="6549"/>
        <pc:sldMkLst>
          <pc:docMk/>
          <pc:sldMk cId="1278925189" sldId="6267"/>
        </pc:sldMkLst>
        <pc:spChg chg="mod">
          <ac:chgData name="Jonathan Crosby" userId="adc2a065e6846e2a" providerId="LiveId" clId="{0C85A38A-8542-4963-8DD4-32FFC25BF1E5}" dt="2021-07-17T18:35:08.395" v="34395" actId="6549"/>
          <ac:spMkLst>
            <pc:docMk/>
            <pc:sldMk cId="1278925189" sldId="6267"/>
            <ac:spMk id="2" creationId="{00000000-0000-0000-0000-000000000000}"/>
          </ac:spMkLst>
        </pc:spChg>
      </pc:sldChg>
      <pc:sldChg chg="modSp add mod">
        <pc:chgData name="Jonathan Crosby" userId="adc2a065e6846e2a" providerId="LiveId" clId="{0C85A38A-8542-4963-8DD4-32FFC25BF1E5}" dt="2021-07-17T18:36:33.373" v="34427" actId="6549"/>
        <pc:sldMkLst>
          <pc:docMk/>
          <pc:sldMk cId="1678457046" sldId="6268"/>
        </pc:sldMkLst>
        <pc:spChg chg="mod">
          <ac:chgData name="Jonathan Crosby" userId="adc2a065e6846e2a" providerId="LiveId" clId="{0C85A38A-8542-4963-8DD4-32FFC25BF1E5}" dt="2021-07-17T18:36:33.373" v="34427" actId="6549"/>
          <ac:spMkLst>
            <pc:docMk/>
            <pc:sldMk cId="1678457046" sldId="6268"/>
            <ac:spMk id="2" creationId="{00000000-0000-0000-0000-000000000000}"/>
          </ac:spMkLst>
        </pc:spChg>
      </pc:sldChg>
      <pc:sldChg chg="modSp add mod">
        <pc:chgData name="Jonathan Crosby" userId="adc2a065e6846e2a" providerId="LiveId" clId="{0C85A38A-8542-4963-8DD4-32FFC25BF1E5}" dt="2021-07-17T18:38:21.707" v="34465" actId="6549"/>
        <pc:sldMkLst>
          <pc:docMk/>
          <pc:sldMk cId="4029724053" sldId="6269"/>
        </pc:sldMkLst>
        <pc:spChg chg="mod">
          <ac:chgData name="Jonathan Crosby" userId="adc2a065e6846e2a" providerId="LiveId" clId="{0C85A38A-8542-4963-8DD4-32FFC25BF1E5}" dt="2021-07-17T18:38:21.707" v="34465" actId="6549"/>
          <ac:spMkLst>
            <pc:docMk/>
            <pc:sldMk cId="4029724053" sldId="6269"/>
            <ac:spMk id="2" creationId="{00000000-0000-0000-0000-000000000000}"/>
          </ac:spMkLst>
        </pc:spChg>
      </pc:sldChg>
      <pc:sldChg chg="modSp add mod">
        <pc:chgData name="Jonathan Crosby" userId="adc2a065e6846e2a" providerId="LiveId" clId="{0C85A38A-8542-4963-8DD4-32FFC25BF1E5}" dt="2021-07-18T11:38:49.629" v="35180" actId="20577"/>
        <pc:sldMkLst>
          <pc:docMk/>
          <pc:sldMk cId="1209112490" sldId="6270"/>
        </pc:sldMkLst>
        <pc:graphicFrameChg chg="modGraphic">
          <ac:chgData name="Jonathan Crosby" userId="adc2a065e6846e2a" providerId="LiveId" clId="{0C85A38A-8542-4963-8DD4-32FFC25BF1E5}" dt="2021-07-18T11:38:49.629" v="35180" actId="20577"/>
          <ac:graphicFrameMkLst>
            <pc:docMk/>
            <pc:sldMk cId="1209112490" sldId="6270"/>
            <ac:graphicFrameMk id="4" creationId="{54BABF4E-0003-440F-9F9B-18C5554BD0BD}"/>
          </ac:graphicFrameMkLst>
        </pc:graphicFrameChg>
      </pc:sldChg>
      <pc:sldChg chg="modSp add mod">
        <pc:chgData name="Jonathan Crosby" userId="adc2a065e6846e2a" providerId="LiveId" clId="{0C85A38A-8542-4963-8DD4-32FFC25BF1E5}" dt="2021-07-18T10:55:14.841" v="34745" actId="6549"/>
        <pc:sldMkLst>
          <pc:docMk/>
          <pc:sldMk cId="3350509499" sldId="6271"/>
        </pc:sldMkLst>
        <pc:spChg chg="mod">
          <ac:chgData name="Jonathan Crosby" userId="adc2a065e6846e2a" providerId="LiveId" clId="{0C85A38A-8542-4963-8DD4-32FFC25BF1E5}" dt="2021-07-18T10:55:14.841" v="34745" actId="6549"/>
          <ac:spMkLst>
            <pc:docMk/>
            <pc:sldMk cId="3350509499" sldId="6271"/>
            <ac:spMk id="2" creationId="{00000000-0000-0000-0000-000000000000}"/>
          </ac:spMkLst>
        </pc:spChg>
      </pc:sldChg>
      <pc:sldChg chg="modSp add mod">
        <pc:chgData name="Jonathan Crosby" userId="adc2a065e6846e2a" providerId="LiveId" clId="{0C85A38A-8542-4963-8DD4-32FFC25BF1E5}" dt="2021-07-18T10:57:43.168" v="34914" actId="6549"/>
        <pc:sldMkLst>
          <pc:docMk/>
          <pc:sldMk cId="1672699426" sldId="6272"/>
        </pc:sldMkLst>
        <pc:spChg chg="mod">
          <ac:chgData name="Jonathan Crosby" userId="adc2a065e6846e2a" providerId="LiveId" clId="{0C85A38A-8542-4963-8DD4-32FFC25BF1E5}" dt="2021-07-18T10:57:43.168" v="34914" actId="6549"/>
          <ac:spMkLst>
            <pc:docMk/>
            <pc:sldMk cId="1672699426" sldId="6272"/>
            <ac:spMk id="2" creationId="{00000000-0000-0000-0000-000000000000}"/>
          </ac:spMkLst>
        </pc:spChg>
      </pc:sldChg>
      <pc:sldChg chg="modSp add mod">
        <pc:chgData name="Jonathan Crosby" userId="adc2a065e6846e2a" providerId="LiveId" clId="{0C85A38A-8542-4963-8DD4-32FFC25BF1E5}" dt="2021-07-18T10:56:51.466" v="34889" actId="6549"/>
        <pc:sldMkLst>
          <pc:docMk/>
          <pc:sldMk cId="2201705900" sldId="6273"/>
        </pc:sldMkLst>
        <pc:spChg chg="mod">
          <ac:chgData name="Jonathan Crosby" userId="adc2a065e6846e2a" providerId="LiveId" clId="{0C85A38A-8542-4963-8DD4-32FFC25BF1E5}" dt="2021-07-18T10:56:51.466" v="34889" actId="6549"/>
          <ac:spMkLst>
            <pc:docMk/>
            <pc:sldMk cId="2201705900" sldId="6273"/>
            <ac:spMk id="2" creationId="{00000000-0000-0000-0000-000000000000}"/>
          </ac:spMkLst>
        </pc:spChg>
      </pc:sldChg>
      <pc:sldChg chg="modSp add mod">
        <pc:chgData name="Jonathan Crosby" userId="adc2a065e6846e2a" providerId="LiveId" clId="{0C85A38A-8542-4963-8DD4-32FFC25BF1E5}" dt="2021-07-18T11:21:32.079" v="34972" actId="6549"/>
        <pc:sldMkLst>
          <pc:docMk/>
          <pc:sldMk cId="4047782644" sldId="6274"/>
        </pc:sldMkLst>
        <pc:spChg chg="mod">
          <ac:chgData name="Jonathan Crosby" userId="adc2a065e6846e2a" providerId="LiveId" clId="{0C85A38A-8542-4963-8DD4-32FFC25BF1E5}" dt="2021-07-18T11:21:32.079" v="34972" actId="6549"/>
          <ac:spMkLst>
            <pc:docMk/>
            <pc:sldMk cId="4047782644" sldId="6274"/>
            <ac:spMk id="2" creationId="{00000000-0000-0000-0000-000000000000}"/>
          </ac:spMkLst>
        </pc:spChg>
      </pc:sldChg>
      <pc:sldChg chg="modSp add mod">
        <pc:chgData name="Jonathan Crosby" userId="adc2a065e6846e2a" providerId="LiveId" clId="{0C85A38A-8542-4963-8DD4-32FFC25BF1E5}" dt="2021-07-18T11:32:24.895" v="35054" actId="6549"/>
        <pc:sldMkLst>
          <pc:docMk/>
          <pc:sldMk cId="4122467989" sldId="6275"/>
        </pc:sldMkLst>
        <pc:spChg chg="mod">
          <ac:chgData name="Jonathan Crosby" userId="adc2a065e6846e2a" providerId="LiveId" clId="{0C85A38A-8542-4963-8DD4-32FFC25BF1E5}" dt="2021-07-18T11:32:24.895" v="35054" actId="6549"/>
          <ac:spMkLst>
            <pc:docMk/>
            <pc:sldMk cId="4122467989" sldId="6275"/>
            <ac:spMk id="2" creationId="{00000000-0000-0000-0000-000000000000}"/>
          </ac:spMkLst>
        </pc:spChg>
      </pc:sldChg>
      <pc:sldChg chg="addSp modSp new del">
        <pc:chgData name="Jonathan Crosby" userId="adc2a065e6846e2a" providerId="LiveId" clId="{0C85A38A-8542-4963-8DD4-32FFC25BF1E5}" dt="2021-07-18T11:35:08.742" v="35091" actId="47"/>
        <pc:sldMkLst>
          <pc:docMk/>
          <pc:sldMk cId="809065306" sldId="6276"/>
        </pc:sldMkLst>
        <pc:picChg chg="add mod">
          <ac:chgData name="Jonathan Crosby" userId="adc2a065e6846e2a" providerId="LiveId" clId="{0C85A38A-8542-4963-8DD4-32FFC25BF1E5}" dt="2021-07-18T11:34:47.547" v="35090" actId="12789"/>
          <ac:picMkLst>
            <pc:docMk/>
            <pc:sldMk cId="809065306" sldId="6276"/>
            <ac:picMk id="1026" creationId="{460EBE21-C672-4214-93CD-E80CADBA0707}"/>
          </ac:picMkLst>
        </pc:picChg>
      </pc:sldChg>
      <pc:sldChg chg="modSp add mod">
        <pc:chgData name="Jonathan Crosby" userId="adc2a065e6846e2a" providerId="LiveId" clId="{0C85A38A-8542-4963-8DD4-32FFC25BF1E5}" dt="2021-07-18T11:37:28.536" v="35093" actId="6549"/>
        <pc:sldMkLst>
          <pc:docMk/>
          <pc:sldMk cId="1471231738" sldId="6276"/>
        </pc:sldMkLst>
        <pc:graphicFrameChg chg="modGraphic">
          <ac:chgData name="Jonathan Crosby" userId="adc2a065e6846e2a" providerId="LiveId" clId="{0C85A38A-8542-4963-8DD4-32FFC25BF1E5}" dt="2021-07-18T11:37:28.536" v="35093" actId="6549"/>
          <ac:graphicFrameMkLst>
            <pc:docMk/>
            <pc:sldMk cId="1471231738" sldId="6276"/>
            <ac:graphicFrameMk id="4" creationId="{54BABF4E-0003-440F-9F9B-18C5554BD0BD}"/>
          </ac:graphicFrameMkLst>
        </pc:graphicFrameChg>
      </pc:sldChg>
      <pc:sldChg chg="new del">
        <pc:chgData name="Jonathan Crosby" userId="adc2a065e6846e2a" providerId="LiveId" clId="{0C85A38A-8542-4963-8DD4-32FFC25BF1E5}" dt="2021-07-21T15:26:49.397" v="35408" actId="47"/>
        <pc:sldMkLst>
          <pc:docMk/>
          <pc:sldMk cId="251755280" sldId="6277"/>
        </pc:sldMkLst>
      </pc:sldChg>
      <pc:sldChg chg="modSp add mod">
        <pc:chgData name="Jonathan Crosby" userId="adc2a065e6846e2a" providerId="LiveId" clId="{0C85A38A-8542-4963-8DD4-32FFC25BF1E5}" dt="2021-07-21T15:27:17.790" v="35412" actId="6549"/>
        <pc:sldMkLst>
          <pc:docMk/>
          <pc:sldMk cId="846458670" sldId="6278"/>
        </pc:sldMkLst>
        <pc:spChg chg="mod">
          <ac:chgData name="Jonathan Crosby" userId="adc2a065e6846e2a" providerId="LiveId" clId="{0C85A38A-8542-4963-8DD4-32FFC25BF1E5}" dt="2021-07-21T15:27:17.790" v="35412" actId="6549"/>
          <ac:spMkLst>
            <pc:docMk/>
            <pc:sldMk cId="846458670" sldId="6278"/>
            <ac:spMk id="2" creationId="{DA57CA35-1362-41C4-96C8-21A9274AE69B}"/>
          </ac:spMkLst>
        </pc:spChg>
      </pc:sldChg>
      <pc:sldMasterChg chg="setBg modSldLayout">
        <pc:chgData name="Jonathan Crosby" userId="adc2a065e6846e2a" providerId="LiveId" clId="{0C85A38A-8542-4963-8DD4-32FFC25BF1E5}" dt="2021-07-06T17:36:38.920" v="38"/>
        <pc:sldMasterMkLst>
          <pc:docMk/>
          <pc:sldMasterMk cId="100853797" sldId="2147483648"/>
        </pc:sldMasterMkLst>
        <pc:sldLayoutChg chg="setBg">
          <pc:chgData name="Jonathan Crosby" userId="adc2a065e6846e2a" providerId="LiveId" clId="{0C85A38A-8542-4963-8DD4-32FFC25BF1E5}" dt="2021-07-06T17:36:38.920" v="38"/>
          <pc:sldLayoutMkLst>
            <pc:docMk/>
            <pc:sldMasterMk cId="100853797" sldId="2147483648"/>
            <pc:sldLayoutMk cId="2118545294" sldId="2147483649"/>
          </pc:sldLayoutMkLst>
        </pc:sldLayoutChg>
        <pc:sldLayoutChg chg="setBg">
          <pc:chgData name="Jonathan Crosby" userId="adc2a065e6846e2a" providerId="LiveId" clId="{0C85A38A-8542-4963-8DD4-32FFC25BF1E5}" dt="2021-07-06T17:36:38.920" v="38"/>
          <pc:sldLayoutMkLst>
            <pc:docMk/>
            <pc:sldMasterMk cId="100853797" sldId="2147483648"/>
            <pc:sldLayoutMk cId="353991545" sldId="2147483650"/>
          </pc:sldLayoutMkLst>
        </pc:sldLayoutChg>
        <pc:sldLayoutChg chg="setBg">
          <pc:chgData name="Jonathan Crosby" userId="adc2a065e6846e2a" providerId="LiveId" clId="{0C85A38A-8542-4963-8DD4-32FFC25BF1E5}" dt="2021-07-06T17:36:38.920" v="38"/>
          <pc:sldLayoutMkLst>
            <pc:docMk/>
            <pc:sldMasterMk cId="100853797" sldId="2147483648"/>
            <pc:sldLayoutMk cId="1700113620" sldId="2147483651"/>
          </pc:sldLayoutMkLst>
        </pc:sldLayoutChg>
        <pc:sldLayoutChg chg="setBg">
          <pc:chgData name="Jonathan Crosby" userId="adc2a065e6846e2a" providerId="LiveId" clId="{0C85A38A-8542-4963-8DD4-32FFC25BF1E5}" dt="2021-07-06T17:36:38.920" v="38"/>
          <pc:sldLayoutMkLst>
            <pc:docMk/>
            <pc:sldMasterMk cId="100853797" sldId="2147483648"/>
            <pc:sldLayoutMk cId="3347712784" sldId="2147483652"/>
          </pc:sldLayoutMkLst>
        </pc:sldLayoutChg>
        <pc:sldLayoutChg chg="setBg">
          <pc:chgData name="Jonathan Crosby" userId="adc2a065e6846e2a" providerId="LiveId" clId="{0C85A38A-8542-4963-8DD4-32FFC25BF1E5}" dt="2021-07-06T17:36:38.920" v="38"/>
          <pc:sldLayoutMkLst>
            <pc:docMk/>
            <pc:sldMasterMk cId="100853797" sldId="2147483648"/>
            <pc:sldLayoutMk cId="3970980432" sldId="2147483653"/>
          </pc:sldLayoutMkLst>
        </pc:sldLayoutChg>
        <pc:sldLayoutChg chg="setBg">
          <pc:chgData name="Jonathan Crosby" userId="adc2a065e6846e2a" providerId="LiveId" clId="{0C85A38A-8542-4963-8DD4-32FFC25BF1E5}" dt="2021-07-06T17:36:38.920" v="38"/>
          <pc:sldLayoutMkLst>
            <pc:docMk/>
            <pc:sldMasterMk cId="100853797" sldId="2147483648"/>
            <pc:sldLayoutMk cId="49275283" sldId="2147483654"/>
          </pc:sldLayoutMkLst>
        </pc:sldLayoutChg>
        <pc:sldLayoutChg chg="setBg">
          <pc:chgData name="Jonathan Crosby" userId="adc2a065e6846e2a" providerId="LiveId" clId="{0C85A38A-8542-4963-8DD4-32FFC25BF1E5}" dt="2021-07-06T17:36:38.920" v="38"/>
          <pc:sldLayoutMkLst>
            <pc:docMk/>
            <pc:sldMasterMk cId="100853797" sldId="2147483648"/>
            <pc:sldLayoutMk cId="2039555230" sldId="2147483655"/>
          </pc:sldLayoutMkLst>
        </pc:sldLayoutChg>
        <pc:sldLayoutChg chg="setBg">
          <pc:chgData name="Jonathan Crosby" userId="adc2a065e6846e2a" providerId="LiveId" clId="{0C85A38A-8542-4963-8DD4-32FFC25BF1E5}" dt="2021-07-06T17:36:38.920" v="38"/>
          <pc:sldLayoutMkLst>
            <pc:docMk/>
            <pc:sldMasterMk cId="100853797" sldId="2147483648"/>
            <pc:sldLayoutMk cId="2689121897" sldId="2147483656"/>
          </pc:sldLayoutMkLst>
        </pc:sldLayoutChg>
        <pc:sldLayoutChg chg="setBg">
          <pc:chgData name="Jonathan Crosby" userId="adc2a065e6846e2a" providerId="LiveId" clId="{0C85A38A-8542-4963-8DD4-32FFC25BF1E5}" dt="2021-07-06T17:36:38.920" v="38"/>
          <pc:sldLayoutMkLst>
            <pc:docMk/>
            <pc:sldMasterMk cId="100853797" sldId="2147483648"/>
            <pc:sldLayoutMk cId="4062489692" sldId="2147483657"/>
          </pc:sldLayoutMkLst>
        </pc:sldLayoutChg>
        <pc:sldLayoutChg chg="setBg">
          <pc:chgData name="Jonathan Crosby" userId="adc2a065e6846e2a" providerId="LiveId" clId="{0C85A38A-8542-4963-8DD4-32FFC25BF1E5}" dt="2021-07-06T17:36:38.920" v="38"/>
          <pc:sldLayoutMkLst>
            <pc:docMk/>
            <pc:sldMasterMk cId="100853797" sldId="2147483648"/>
            <pc:sldLayoutMk cId="1599385163" sldId="2147483658"/>
          </pc:sldLayoutMkLst>
        </pc:sldLayoutChg>
        <pc:sldLayoutChg chg="setBg">
          <pc:chgData name="Jonathan Crosby" userId="adc2a065e6846e2a" providerId="LiveId" clId="{0C85A38A-8542-4963-8DD4-32FFC25BF1E5}" dt="2021-07-06T17:36:38.920" v="38"/>
          <pc:sldLayoutMkLst>
            <pc:docMk/>
            <pc:sldMasterMk cId="100853797" sldId="2147483648"/>
            <pc:sldLayoutMk cId="20591013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5DFD-558E-4118-8210-E58B3A963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B47F73-ABDD-4093-848A-D6C1DC2FD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C18CB5-70A8-4253-ACC5-7CC538D125DA}"/>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5" name="Footer Placeholder 4">
            <a:extLst>
              <a:ext uri="{FF2B5EF4-FFF2-40B4-BE49-F238E27FC236}">
                <a16:creationId xmlns:a16="http://schemas.microsoft.com/office/drawing/2014/main" id="{3A0B211D-C5B7-4714-A1C9-77EFA8268D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8DD1C0-CFFA-4125-9CC2-971ECEF50ACE}"/>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211854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F079-682A-495F-ACD1-44F3C8182A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D7CE7-3C97-4BD6-A5A6-95A81AA6A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C6DBF-16CD-44A6-8CFA-B8E448D09F6E}"/>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5" name="Footer Placeholder 4">
            <a:extLst>
              <a:ext uri="{FF2B5EF4-FFF2-40B4-BE49-F238E27FC236}">
                <a16:creationId xmlns:a16="http://schemas.microsoft.com/office/drawing/2014/main" id="{E630A543-F2E2-41DB-A88D-450B5FB908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2EB656-9B71-4400-A692-17A533DC7AA3}"/>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159938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C9015-32C9-4BCD-BB9F-7B61EFDDE8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A2CD55-DDCC-4A9A-8CC6-D49BA116B7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C71EF-6F8F-487F-8E6B-D3E0C3B8475A}"/>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5" name="Footer Placeholder 4">
            <a:extLst>
              <a:ext uri="{FF2B5EF4-FFF2-40B4-BE49-F238E27FC236}">
                <a16:creationId xmlns:a16="http://schemas.microsoft.com/office/drawing/2014/main" id="{9573E7D4-620C-46A4-BEEA-6D9B8E8D16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375F1A-4D03-40A7-BEEA-606A864BA86C}"/>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205910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E539-EA6D-468E-968E-4000EB64D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1D1DD-E9A1-4E5D-A669-61BE059DE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6110B-C240-43DC-8D70-B2B4FF0578D1}"/>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5" name="Footer Placeholder 4">
            <a:extLst>
              <a:ext uri="{FF2B5EF4-FFF2-40B4-BE49-F238E27FC236}">
                <a16:creationId xmlns:a16="http://schemas.microsoft.com/office/drawing/2014/main" id="{362521B1-6D60-4528-9E00-069D8A4849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03FFE1-6039-4E8B-AB64-ADE12E4713A6}"/>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35399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48E9-B013-45FE-B8C7-D336DEF98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D5800-F191-4585-8BCD-EB6EB899A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05D2D9-60CC-44BB-A64D-749775A122EC}"/>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5" name="Footer Placeholder 4">
            <a:extLst>
              <a:ext uri="{FF2B5EF4-FFF2-40B4-BE49-F238E27FC236}">
                <a16:creationId xmlns:a16="http://schemas.microsoft.com/office/drawing/2014/main" id="{A2C12F0E-5E7F-41C4-9A9F-42250E519A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AD8D48-C59C-464F-9678-FAB72811C390}"/>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170011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71F7-1ADA-4284-907C-FCE258E16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E8AAE-1058-4545-B7C5-88AE79AF40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9B4B3-1C1D-4BBF-9C0C-008579B52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480D7F-4271-4AD6-9FD6-E23E6E40EB5F}"/>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6" name="Footer Placeholder 5">
            <a:extLst>
              <a:ext uri="{FF2B5EF4-FFF2-40B4-BE49-F238E27FC236}">
                <a16:creationId xmlns:a16="http://schemas.microsoft.com/office/drawing/2014/main" id="{1B330BF8-7535-41FE-B1F2-5C62779BA1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6C734E-4474-4EE3-AD7B-D6215A34CCD4}"/>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334771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9AC5-9E33-4469-9AE5-A7C0989729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7832F8-E30E-4852-A6A0-8156A266F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A9C21C-D74B-490F-A64C-FC526883E1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9742F-74E7-420C-8A58-87DBE6972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5215BE-EDFF-4397-9E2F-10FF7F3D67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79D494-B3EA-4397-9429-52E0A9E0EA33}"/>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8" name="Footer Placeholder 7">
            <a:extLst>
              <a:ext uri="{FF2B5EF4-FFF2-40B4-BE49-F238E27FC236}">
                <a16:creationId xmlns:a16="http://schemas.microsoft.com/office/drawing/2014/main" id="{EB8C339D-3CD2-4D8F-8BAA-1A9D75B8FD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413A75E-AE49-4614-9E93-0E9AA86FA249}"/>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397098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E139-259E-4754-B062-DA42D3DD8D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9F0DF-4A62-40F0-9DE7-E8EB583CE2C1}"/>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4" name="Footer Placeholder 3">
            <a:extLst>
              <a:ext uri="{FF2B5EF4-FFF2-40B4-BE49-F238E27FC236}">
                <a16:creationId xmlns:a16="http://schemas.microsoft.com/office/drawing/2014/main" id="{578BC0C8-798B-42A3-A8BF-2389B3037C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6D7B0A-6D04-4CAB-B320-D4CDCAEA3FAC}"/>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4927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A18C2-4282-495B-BE7D-D5FEC41B7A2D}"/>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3" name="Footer Placeholder 2">
            <a:extLst>
              <a:ext uri="{FF2B5EF4-FFF2-40B4-BE49-F238E27FC236}">
                <a16:creationId xmlns:a16="http://schemas.microsoft.com/office/drawing/2014/main" id="{5274B2AF-3017-43C9-A869-530E7F06B8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D9CC4C-B583-4B03-BAA6-08CDE4E58D97}"/>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203955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6DEC-ADD4-4027-B6CB-9731EBC67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FC818-4857-44BF-9F68-1C337A386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86FA11-560A-4014-9E8A-FE4325BD1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928B9-F67F-4ACF-B165-679CF1A2D2E4}"/>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6" name="Footer Placeholder 5">
            <a:extLst>
              <a:ext uri="{FF2B5EF4-FFF2-40B4-BE49-F238E27FC236}">
                <a16:creationId xmlns:a16="http://schemas.microsoft.com/office/drawing/2014/main" id="{420F9EEB-AA6B-4BA4-8BDF-12644F1974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DB4A76-0719-481B-97CF-B81436B3DBE4}"/>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268912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813D-9D7B-4AC4-ABFB-849EECF6E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354870-6991-48E3-8764-238F8620E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DCAAA7-CC79-4C72-8589-84186A115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3FF79-E642-472B-BF3E-D84D96B0A8DB}"/>
              </a:ext>
            </a:extLst>
          </p:cNvPr>
          <p:cNvSpPr>
            <a:spLocks noGrp="1"/>
          </p:cNvSpPr>
          <p:nvPr>
            <p:ph type="dt" sz="half" idx="10"/>
          </p:nvPr>
        </p:nvSpPr>
        <p:spPr/>
        <p:txBody>
          <a:bodyPr/>
          <a:lstStyle/>
          <a:p>
            <a:fld id="{741321D5-088D-4A8E-B8AD-40A4D2AECADD}" type="datetimeFigureOut">
              <a:rPr lang="en-US" smtClean="0"/>
              <a:t>7/21/2021</a:t>
            </a:fld>
            <a:endParaRPr lang="en-US" dirty="0"/>
          </a:p>
        </p:txBody>
      </p:sp>
      <p:sp>
        <p:nvSpPr>
          <p:cNvPr id="6" name="Footer Placeholder 5">
            <a:extLst>
              <a:ext uri="{FF2B5EF4-FFF2-40B4-BE49-F238E27FC236}">
                <a16:creationId xmlns:a16="http://schemas.microsoft.com/office/drawing/2014/main" id="{3B583072-1E6C-42F6-B970-BF2D2C4870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1E562C-4DE3-4078-B6C6-DCBE7A666BFC}"/>
              </a:ext>
            </a:extLst>
          </p:cNvPr>
          <p:cNvSpPr>
            <a:spLocks noGrp="1"/>
          </p:cNvSpPr>
          <p:nvPr>
            <p:ph type="sldNum" sz="quarter" idx="12"/>
          </p:nvPr>
        </p:nvSpPr>
        <p:spPr/>
        <p:txBody>
          <a:bodyPr/>
          <a:lstStyle/>
          <a:p>
            <a:fld id="{33F09B36-CDAE-4351-8651-56CC3645979F}" type="slidenum">
              <a:rPr lang="en-US" smtClean="0"/>
              <a:t>‹#›</a:t>
            </a:fld>
            <a:endParaRPr lang="en-US" dirty="0"/>
          </a:p>
        </p:txBody>
      </p:sp>
    </p:spTree>
    <p:extLst>
      <p:ext uri="{BB962C8B-B14F-4D97-AF65-F5344CB8AC3E}">
        <p14:creationId xmlns:p14="http://schemas.microsoft.com/office/powerpoint/2010/main" val="406248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EA5D6-AAB0-41D6-966B-43B7AAD80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8A04C3-A538-4B78-A944-8FE668CEF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3A01C-692D-4338-8159-254571648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321D5-088D-4A8E-B8AD-40A4D2AECADD}" type="datetimeFigureOut">
              <a:rPr lang="en-US" smtClean="0"/>
              <a:t>7/21/2021</a:t>
            </a:fld>
            <a:endParaRPr lang="en-US" dirty="0"/>
          </a:p>
        </p:txBody>
      </p:sp>
      <p:sp>
        <p:nvSpPr>
          <p:cNvPr id="5" name="Footer Placeholder 4">
            <a:extLst>
              <a:ext uri="{FF2B5EF4-FFF2-40B4-BE49-F238E27FC236}">
                <a16:creationId xmlns:a16="http://schemas.microsoft.com/office/drawing/2014/main" id="{929F9179-FC9D-4251-9CFB-E8FD506C11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669E96-B997-41A0-95B0-940B30BE5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09B36-CDAE-4351-8651-56CC3645979F}" type="slidenum">
              <a:rPr lang="en-US" smtClean="0"/>
              <a:t>‹#›</a:t>
            </a:fld>
            <a:endParaRPr lang="en-US" dirty="0"/>
          </a:p>
        </p:txBody>
      </p:sp>
    </p:spTree>
    <p:extLst>
      <p:ext uri="{BB962C8B-B14F-4D97-AF65-F5344CB8AC3E}">
        <p14:creationId xmlns:p14="http://schemas.microsoft.com/office/powerpoint/2010/main" val="100853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8" Type="http://schemas.openxmlformats.org/officeDocument/2006/relationships/hyperlink" Target="https://letgodbetrue.com/sermons/index/year-2013/fellowship-with-christ/" TargetMode="External"/><Relationship Id="rId13" Type="http://schemas.openxmlformats.org/officeDocument/2006/relationships/hyperlink" Target="https://letgodbetrue.com/sermons/index/year-2009/psalm-45/" TargetMode="External"/><Relationship Id="rId3" Type="http://schemas.openxmlformats.org/officeDocument/2006/relationships/hyperlink" Target="https://letgodbetrue.com/sermons/index/year-2015/unsearchable-riches/" TargetMode="External"/><Relationship Id="rId7" Type="http://schemas.openxmlformats.org/officeDocument/2006/relationships/hyperlink" Target="https://letgodbetrue.com/sermons/index/year-2000/worlds-greatest-lover/" TargetMode="External"/><Relationship Id="rId12" Type="http://schemas.openxmlformats.org/officeDocument/2006/relationships/hyperlink" Target="https://letgodbetrue.com/sermons/index/year-2013/messianic-psalms/" TargetMode="External"/><Relationship Id="rId2" Type="http://schemas.openxmlformats.org/officeDocument/2006/relationships/hyperlink" Target="https://letgodbetrue.com/sermons/index/year-2011/he-is-altogether-lovely/" TargetMode="External"/><Relationship Id="rId16" Type="http://schemas.openxmlformats.org/officeDocument/2006/relationships/hyperlink" Target="https://letgodbetrue.com/sermons/index/christ/" TargetMode="External"/><Relationship Id="rId1" Type="http://schemas.openxmlformats.org/officeDocument/2006/relationships/slideLayout" Target="../slideLayouts/slideLayout2.xml"/><Relationship Id="rId6" Type="http://schemas.openxmlformats.org/officeDocument/2006/relationships/hyperlink" Target="https://letgodbetrue.com/sermons/index/year-1988/hebrews/" TargetMode="External"/><Relationship Id="rId11" Type="http://schemas.openxmlformats.org/officeDocument/2006/relationships/hyperlink" Target="https://letgodbetrue.com/sermons/the-beauty-of-jesus-christ/" TargetMode="External"/><Relationship Id="rId5" Type="http://schemas.openxmlformats.org/officeDocument/2006/relationships/hyperlink" Target="https://letgodbetrue.com/sermons/index/year-2014/christ-in-glory/" TargetMode="External"/><Relationship Id="rId15" Type="http://schemas.openxmlformats.org/officeDocument/2006/relationships/hyperlink" Target="https://letgodbetrue.com/sermons/index/year-2020/crucifixion-in-i-timothy-316/" TargetMode="External"/><Relationship Id="rId10" Type="http://schemas.openxmlformats.org/officeDocument/2006/relationships/hyperlink" Target="https://letgodbetrue.com/sermons/index/year-2013/drawing-nigh-to-god/" TargetMode="External"/><Relationship Id="rId4" Type="http://schemas.openxmlformats.org/officeDocument/2006/relationships/hyperlink" Target="https://letgodbetrue.com/sermons/index/year-2003/knowing-christ/" TargetMode="External"/><Relationship Id="rId9" Type="http://schemas.openxmlformats.org/officeDocument/2006/relationships/hyperlink" Target="https://letgodbetrue.com/sermons/index/year-2013/filled-with-god/" TargetMode="External"/><Relationship Id="rId14" Type="http://schemas.openxmlformats.org/officeDocument/2006/relationships/hyperlink" Target="https://letgodbetrue.com/sermons/index/year-2020/christ-of-i-timothy-316/" TargetMode="External"/></Relationships>
</file>

<file path=ppt/slides/_rels/slide4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8" Type="http://schemas.openxmlformats.org/officeDocument/2006/relationships/hyperlink" Target="https://letgodbetrue.com/sermons/index/year-2012/sojourning-here-in-fear/" TargetMode="External"/><Relationship Id="rId13" Type="http://schemas.openxmlformats.org/officeDocument/2006/relationships/hyperlink" Target="https://letgodbetrue.com/sermons/index/year-2011/till-death-do-us-part-funeral/" TargetMode="External"/><Relationship Id="rId3" Type="http://schemas.openxmlformats.org/officeDocument/2006/relationships/hyperlink" Target="https://letgodbetrue.com/sermons/index/year-2017/warnings-about-hell/" TargetMode="External"/><Relationship Id="rId7" Type="http://schemas.openxmlformats.org/officeDocument/2006/relationships/hyperlink" Target="https://letgodbetrue.com/sermons/index/year-2018/the-cross-at-judgment-day/" TargetMode="External"/><Relationship Id="rId12" Type="http://schemas.openxmlformats.org/officeDocument/2006/relationships/hyperlink" Target="https://letgodbetrue.com/sermons/index/year-2005/eternal-life-is-a-gift/" TargetMode="External"/><Relationship Id="rId2" Type="http://schemas.openxmlformats.org/officeDocument/2006/relationships/hyperlink" Target="https://letgodbetrue.com/sermons/index/year-2002/judgment-seat-of-christ/" TargetMode="External"/><Relationship Id="rId16" Type="http://schemas.openxmlformats.org/officeDocument/2006/relationships/hyperlink" Target="https://letgodbetrue.com/sermons/index/year-2016/accepted-and-adopted/" TargetMode="External"/><Relationship Id="rId1" Type="http://schemas.openxmlformats.org/officeDocument/2006/relationships/slideLayout" Target="../slideLayouts/slideLayout2.xml"/><Relationship Id="rId6" Type="http://schemas.openxmlformats.org/officeDocument/2006/relationships/hyperlink" Target="https://letgodbetrue.com/sermons/index/year-2001/book-of-life/" TargetMode="External"/><Relationship Id="rId11" Type="http://schemas.openxmlformats.org/officeDocument/2006/relationships/hyperlink" Target="https://letgodbetrue.com/sermons/index/year-2010/two-parables-explained/" TargetMode="External"/><Relationship Id="rId5" Type="http://schemas.openxmlformats.org/officeDocument/2006/relationships/hyperlink" Target="https://letgodbetrue.com/sermons/index/year-2000/is-there-a-burning-hell/" TargetMode="External"/><Relationship Id="rId15" Type="http://schemas.openxmlformats.org/officeDocument/2006/relationships/hyperlink" Target="https://letgodbetrue.com/sermons/index/year-2014/assurance-of-eternal-life/" TargetMode="External"/><Relationship Id="rId10" Type="http://schemas.openxmlformats.org/officeDocument/2006/relationships/hyperlink" Target="https://letgodbetrue.com/sermons/index/year-2015/three-choices-for-living/" TargetMode="External"/><Relationship Id="rId4" Type="http://schemas.openxmlformats.org/officeDocument/2006/relationships/hyperlink" Target="https://letgodbetrue.com/sermons/index/year-2005/appointed-to-death-and-judgment/" TargetMode="External"/><Relationship Id="rId9" Type="http://schemas.openxmlformats.org/officeDocument/2006/relationships/hyperlink" Target="https://letgodbetrue.com/sermons/index/year-2005/matthew-25/" TargetMode="External"/><Relationship Id="rId14" Type="http://schemas.openxmlformats.org/officeDocument/2006/relationships/hyperlink" Target="https://letgodbetrue.com/sermons/index/year-1998/the-death-of-the-righteou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etgodbetrue.com/sermons/index/year-2019/the-measure-of-a-man/" TargetMode="External"/><Relationship Id="rId2" Type="http://schemas.openxmlformats.org/officeDocument/2006/relationships/hyperlink" Target="https://letgodbetrue.com/sermons/index/year-2011/true-worshippers/" TargetMode="External"/><Relationship Id="rId1" Type="http://schemas.openxmlformats.org/officeDocument/2006/relationships/slideLayout" Target="../slideLayouts/slideLayout7.xml"/><Relationship Id="rId4" Type="http://schemas.openxmlformats.org/officeDocument/2006/relationships/hyperlink" Target="https://letgodbetrue.com/sermons/index/year-2020/what-drives-sustains-you/"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2065666" y="1428219"/>
            <a:ext cx="8060668"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chemeClr val="bg1"/>
                </a:solidFill>
              </a:rPr>
              <a:t>Is Dung</a:t>
            </a:r>
          </a:p>
          <a:p>
            <a:endParaRPr lang="en-US" dirty="0"/>
          </a:p>
        </p:txBody>
      </p:sp>
    </p:spTree>
    <p:extLst>
      <p:ext uri="{BB962C8B-B14F-4D97-AF65-F5344CB8AC3E}">
        <p14:creationId xmlns:p14="http://schemas.microsoft.com/office/powerpoint/2010/main" val="217425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577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Laying up in store for themselves</a:t>
            </a:r>
          </a:p>
          <a:p>
            <a:pPr algn="ctr"/>
            <a:r>
              <a:rPr lang="en-US" sz="3600" dirty="0">
                <a:solidFill>
                  <a:srgbClr val="0000FF"/>
                </a:solidFill>
              </a:rPr>
              <a:t>a good foundation</a:t>
            </a:r>
          </a:p>
          <a:p>
            <a:pPr algn="ctr"/>
            <a:r>
              <a:rPr lang="en-US" sz="3600" dirty="0">
                <a:solidFill>
                  <a:srgbClr val="0000FF"/>
                </a:solidFill>
              </a:rPr>
              <a:t>against the time to come,</a:t>
            </a:r>
          </a:p>
          <a:p>
            <a:pPr algn="ctr"/>
            <a:r>
              <a:rPr lang="en-US" sz="3600" dirty="0">
                <a:solidFill>
                  <a:srgbClr val="0000FF"/>
                </a:solidFill>
              </a:rPr>
              <a:t>that they may lay hold on eternal life.</a:t>
            </a:r>
          </a:p>
          <a:p>
            <a:pPr algn="ctr"/>
            <a:r>
              <a:rPr lang="en-US" sz="2000" dirty="0">
                <a:solidFill>
                  <a:srgbClr val="0000FF"/>
                </a:solidFill>
                <a:latin typeface="Calibri"/>
              </a:rPr>
              <a:t>I Timothy 6:19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0891960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cs typeface="Aharoni" pitchFamily="2" charset="-79"/>
              </a:rPr>
              <a:t>Jesus Christ is the criteria.</a:t>
            </a:r>
          </a:p>
        </p:txBody>
      </p:sp>
    </p:spTree>
    <p:extLst>
      <p:ext uri="{BB962C8B-B14F-4D97-AF65-F5344CB8AC3E}">
        <p14:creationId xmlns:p14="http://schemas.microsoft.com/office/powerpoint/2010/main" val="35409080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cs typeface="Aharoni" pitchFamily="2" charset="-79"/>
              </a:rPr>
              <a:t>Jesus Christ is the measure.</a:t>
            </a:r>
          </a:p>
        </p:txBody>
      </p:sp>
    </p:spTree>
    <p:extLst>
      <p:ext uri="{BB962C8B-B14F-4D97-AF65-F5344CB8AC3E}">
        <p14:creationId xmlns:p14="http://schemas.microsoft.com/office/powerpoint/2010/main" val="39883706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cs typeface="Aharoni" pitchFamily="2" charset="-79"/>
              </a:rPr>
              <a:t>Jesus Christ is the standard.</a:t>
            </a:r>
          </a:p>
        </p:txBody>
      </p:sp>
    </p:spTree>
    <p:extLst>
      <p:ext uri="{BB962C8B-B14F-4D97-AF65-F5344CB8AC3E}">
        <p14:creationId xmlns:p14="http://schemas.microsoft.com/office/powerpoint/2010/main" val="29838911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cs typeface="Aharoni" pitchFamily="2" charset="-79"/>
              </a:rPr>
              <a:t>Jesus Christ is the objective.</a:t>
            </a:r>
          </a:p>
        </p:txBody>
      </p:sp>
    </p:spTree>
    <p:extLst>
      <p:ext uri="{BB962C8B-B14F-4D97-AF65-F5344CB8AC3E}">
        <p14:creationId xmlns:p14="http://schemas.microsoft.com/office/powerpoint/2010/main" val="33624615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7CA35-1362-41C4-96C8-21A9274AE69B}"/>
              </a:ext>
            </a:extLst>
          </p:cNvPr>
          <p:cNvSpPr txBox="1"/>
          <p:nvPr/>
        </p:nvSpPr>
        <p:spPr>
          <a:xfrm>
            <a:off x="4740349" y="2690336"/>
            <a:ext cx="2711302" cy="1477328"/>
          </a:xfrm>
          <a:prstGeom prst="rect">
            <a:avLst/>
          </a:prstGeom>
          <a:noFill/>
        </p:spPr>
        <p:txBody>
          <a:bodyPr wrap="square" rtlCol="0">
            <a:spAutoFit/>
          </a:bodyPr>
          <a:lstStyle/>
          <a:p>
            <a:pPr algn="ctr"/>
            <a:r>
              <a:rPr lang="en-US" dirty="0">
                <a:solidFill>
                  <a:srgbClr val="FFFF00"/>
                </a:solidFill>
              </a:rPr>
              <a:t>First Sermon 7/11/2021</a:t>
            </a:r>
          </a:p>
          <a:p>
            <a:pPr algn="ctr"/>
            <a:r>
              <a:rPr lang="en-US" dirty="0">
                <a:solidFill>
                  <a:srgbClr val="FFFF00"/>
                </a:solidFill>
              </a:rPr>
              <a:t>Through slide #105</a:t>
            </a:r>
          </a:p>
          <a:p>
            <a:pPr algn="ctr"/>
            <a:endParaRPr lang="en-US" dirty="0">
              <a:solidFill>
                <a:srgbClr val="FFFF00"/>
              </a:solidFill>
            </a:endParaRPr>
          </a:p>
          <a:p>
            <a:pPr algn="ctr"/>
            <a:r>
              <a:rPr lang="en-US" dirty="0">
                <a:solidFill>
                  <a:srgbClr val="FFFF00"/>
                </a:solidFill>
              </a:rPr>
              <a:t>Second Sermon 7/11/2021</a:t>
            </a:r>
          </a:p>
          <a:p>
            <a:pPr algn="ctr"/>
            <a:r>
              <a:rPr lang="en-US" dirty="0">
                <a:solidFill>
                  <a:srgbClr val="FFFF00"/>
                </a:solidFill>
              </a:rPr>
              <a:t>Slides #106 - #203</a:t>
            </a:r>
          </a:p>
        </p:txBody>
      </p:sp>
    </p:spTree>
    <p:extLst>
      <p:ext uri="{BB962C8B-B14F-4D97-AF65-F5344CB8AC3E}">
        <p14:creationId xmlns:p14="http://schemas.microsoft.com/office/powerpoint/2010/main" val="30165470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Without faith and love of Jesus Christ, all character and conduct are worthless before a holy God.</a:t>
            </a:r>
            <a:endParaRPr lang="en-US" sz="3200" b="1" dirty="0">
              <a:solidFill>
                <a:schemeClr val="tx1"/>
              </a:solidFill>
              <a:cs typeface="Aharoni" pitchFamily="2" charset="-79"/>
            </a:endParaRPr>
          </a:p>
        </p:txBody>
      </p:sp>
    </p:spTree>
    <p:extLst>
      <p:ext uri="{BB962C8B-B14F-4D97-AF65-F5344CB8AC3E}">
        <p14:creationId xmlns:p14="http://schemas.microsoft.com/office/powerpoint/2010/main" val="26891238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 high look,</a:t>
            </a:r>
          </a:p>
          <a:p>
            <a:pPr algn="ctr"/>
            <a:r>
              <a:rPr lang="en-US" sz="3600" dirty="0">
                <a:solidFill>
                  <a:srgbClr val="0000FF"/>
                </a:solidFill>
              </a:rPr>
              <a:t>and a proud heart,</a:t>
            </a:r>
          </a:p>
          <a:p>
            <a:pPr algn="ctr"/>
            <a:r>
              <a:rPr lang="en-US" sz="3600" dirty="0">
                <a:solidFill>
                  <a:srgbClr val="0000FF"/>
                </a:solidFill>
              </a:rPr>
              <a:t>and the plowing</a:t>
            </a:r>
          </a:p>
          <a:p>
            <a:pPr algn="ctr"/>
            <a:r>
              <a:rPr lang="en-US" sz="3600" dirty="0">
                <a:solidFill>
                  <a:srgbClr val="0000FF"/>
                </a:solidFill>
              </a:rPr>
              <a:t>of the wicked,</a:t>
            </a:r>
          </a:p>
          <a:p>
            <a:pPr algn="ctr"/>
            <a:r>
              <a:rPr lang="en-US" sz="3600" dirty="0">
                <a:solidFill>
                  <a:srgbClr val="0000FF"/>
                </a:solidFill>
              </a:rPr>
              <a:t>is sin.</a:t>
            </a:r>
          </a:p>
          <a:p>
            <a:pPr algn="ctr"/>
            <a:r>
              <a:rPr lang="en-US" sz="2000" dirty="0">
                <a:solidFill>
                  <a:srgbClr val="0000FF"/>
                </a:solidFill>
                <a:latin typeface="Calibri"/>
              </a:rPr>
              <a:t>Proverbs 21:4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1608996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1815882"/>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The thought of foolishness is sin:</a:t>
            </a:r>
          </a:p>
          <a:p>
            <a:pPr algn="ctr"/>
            <a:r>
              <a:rPr lang="en-US" sz="3600" dirty="0">
                <a:solidFill>
                  <a:srgbClr val="0000FF"/>
                </a:solidFill>
              </a:rPr>
              <a:t>and the scorner is an abomination to men.</a:t>
            </a:r>
          </a:p>
          <a:p>
            <a:pPr algn="ctr"/>
            <a:r>
              <a:rPr lang="en-US" sz="2000" dirty="0">
                <a:solidFill>
                  <a:srgbClr val="0000FF"/>
                </a:solidFill>
                <a:latin typeface="Calibri"/>
              </a:rPr>
              <a:t>Proverbs 24:9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5304682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he that doubteth</a:t>
            </a:r>
          </a:p>
          <a:p>
            <a:pPr algn="ctr"/>
            <a:r>
              <a:rPr lang="en-US" sz="3600" dirty="0">
                <a:solidFill>
                  <a:srgbClr val="0000FF"/>
                </a:solidFill>
              </a:rPr>
              <a:t>is damned if he eat,</a:t>
            </a:r>
          </a:p>
          <a:p>
            <a:pPr algn="ctr"/>
            <a:r>
              <a:rPr lang="en-US" sz="3600" dirty="0">
                <a:solidFill>
                  <a:srgbClr val="0000FF"/>
                </a:solidFill>
              </a:rPr>
              <a:t>because he eateth</a:t>
            </a:r>
          </a:p>
          <a:p>
            <a:pPr algn="ctr"/>
            <a:r>
              <a:rPr lang="en-US" sz="3600" dirty="0">
                <a:solidFill>
                  <a:srgbClr val="0000FF"/>
                </a:solidFill>
              </a:rPr>
              <a:t>not of faith:</a:t>
            </a:r>
          </a:p>
          <a:p>
            <a:pPr algn="ctr"/>
            <a:r>
              <a:rPr lang="en-US" sz="3600" dirty="0">
                <a:solidFill>
                  <a:srgbClr val="0000FF"/>
                </a:solidFill>
              </a:rPr>
              <a:t>for whatsoever is not of faith</a:t>
            </a:r>
          </a:p>
          <a:p>
            <a:pPr algn="ctr"/>
            <a:r>
              <a:rPr lang="en-US" sz="3600" dirty="0">
                <a:solidFill>
                  <a:srgbClr val="0000FF"/>
                </a:solidFill>
              </a:rPr>
              <a:t>is sin.</a:t>
            </a:r>
          </a:p>
          <a:p>
            <a:pPr algn="ctr"/>
            <a:r>
              <a:rPr lang="en-US" sz="2000" dirty="0">
                <a:solidFill>
                  <a:srgbClr val="0000FF"/>
                </a:solidFill>
                <a:latin typeface="Calibri"/>
              </a:rPr>
              <a:t>Romans 14:23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81125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is Was Your Life (KJV Tract) - The KJV Store">
            <a:extLst>
              <a:ext uri="{FF2B5EF4-FFF2-40B4-BE49-F238E27FC236}">
                <a16:creationId xmlns:a16="http://schemas.microsoft.com/office/drawing/2014/main" id="{74FF9B90-3C74-450B-826D-3A36EE657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57" b="7597"/>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358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Jesus Christ was strict and severe even with His churches by Paul</a:t>
            </a:r>
          </a:p>
          <a:p>
            <a:pPr algn="ctr"/>
            <a:r>
              <a:rPr lang="en-US" sz="4000" dirty="0">
                <a:solidFill>
                  <a:schemeClr val="tx1"/>
                </a:solidFill>
                <a:cs typeface="Aharoni" pitchFamily="2" charset="-79"/>
              </a:rPr>
              <a:t>at Ephesus and Laodicea.</a:t>
            </a:r>
            <a:endParaRPr lang="en-US" sz="3200" b="1" dirty="0">
              <a:solidFill>
                <a:schemeClr val="tx1"/>
              </a:solidFill>
              <a:cs typeface="Aharoni" pitchFamily="2" charset="-79"/>
            </a:endParaRPr>
          </a:p>
        </p:txBody>
      </p:sp>
    </p:spTree>
    <p:extLst>
      <p:ext uri="{BB962C8B-B14F-4D97-AF65-F5344CB8AC3E}">
        <p14:creationId xmlns:p14="http://schemas.microsoft.com/office/powerpoint/2010/main" val="147442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 know thy works,</a:t>
            </a:r>
          </a:p>
          <a:p>
            <a:pPr algn="ctr"/>
            <a:r>
              <a:rPr lang="en-US" sz="3600" dirty="0">
                <a:solidFill>
                  <a:srgbClr val="0000FF"/>
                </a:solidFill>
              </a:rPr>
              <a:t>and thy labour, and thy patience</a:t>
            </a:r>
          </a:p>
          <a:p>
            <a:pPr algn="ctr"/>
            <a:r>
              <a:rPr lang="en-US" sz="3600" dirty="0">
                <a:solidFill>
                  <a:srgbClr val="0000FF"/>
                </a:solidFill>
              </a:rPr>
              <a:t>and how thou canst not bear them which are evil:</a:t>
            </a:r>
          </a:p>
          <a:p>
            <a:pPr algn="ctr"/>
            <a:r>
              <a:rPr lang="en-US" sz="3600" dirty="0">
                <a:solidFill>
                  <a:srgbClr val="0000FF"/>
                </a:solidFill>
              </a:rPr>
              <a:t>and thou hast tried them which say they are apostles,</a:t>
            </a:r>
          </a:p>
          <a:p>
            <a:pPr algn="ctr"/>
            <a:r>
              <a:rPr lang="en-US" sz="3600" dirty="0">
                <a:solidFill>
                  <a:srgbClr val="0000FF"/>
                </a:solidFill>
              </a:rPr>
              <a:t>and are not, and hast found them liars:</a:t>
            </a:r>
          </a:p>
          <a:p>
            <a:pPr algn="ctr"/>
            <a:r>
              <a:rPr lang="en-US" sz="3600" dirty="0">
                <a:solidFill>
                  <a:srgbClr val="0000FF"/>
                </a:solidFill>
              </a:rPr>
              <a:t>And hast borne, and hast patience,</a:t>
            </a:r>
          </a:p>
          <a:p>
            <a:pPr algn="ctr"/>
            <a:r>
              <a:rPr lang="en-US" sz="3600" dirty="0">
                <a:solidFill>
                  <a:srgbClr val="0000FF"/>
                </a:solidFill>
              </a:rPr>
              <a:t>and for my name’s sake hast laboured,</a:t>
            </a:r>
          </a:p>
          <a:p>
            <a:pPr algn="ctr"/>
            <a:r>
              <a:rPr lang="en-US" sz="3600" dirty="0">
                <a:solidFill>
                  <a:srgbClr val="0000FF"/>
                </a:solidFill>
              </a:rPr>
              <a:t>and hast not fainted.</a:t>
            </a:r>
          </a:p>
          <a:p>
            <a:pPr algn="ctr"/>
            <a:r>
              <a:rPr lang="en-US" sz="2000" dirty="0">
                <a:solidFill>
                  <a:srgbClr val="0000FF"/>
                </a:solidFill>
                <a:latin typeface="Calibri"/>
              </a:rPr>
              <a:t>Revelation 2:2-3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8079047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Nevertheless I have somewhat against thee,</a:t>
            </a:r>
          </a:p>
          <a:p>
            <a:pPr algn="ctr"/>
            <a:r>
              <a:rPr lang="en-US" sz="3600" dirty="0">
                <a:solidFill>
                  <a:srgbClr val="0000FF"/>
                </a:solidFill>
              </a:rPr>
              <a:t>because thou hast left thy first love.</a:t>
            </a:r>
          </a:p>
          <a:p>
            <a:pPr algn="ctr"/>
            <a:r>
              <a:rPr lang="en-US" sz="3600" dirty="0">
                <a:solidFill>
                  <a:srgbClr val="0000FF"/>
                </a:solidFill>
              </a:rPr>
              <a:t>Remember therefore from whence thou art fallen,</a:t>
            </a:r>
          </a:p>
          <a:p>
            <a:pPr algn="ctr"/>
            <a:r>
              <a:rPr lang="en-US" sz="3600" dirty="0">
                <a:solidFill>
                  <a:srgbClr val="0000FF"/>
                </a:solidFill>
              </a:rPr>
              <a:t>and repent, and do the first works;</a:t>
            </a:r>
          </a:p>
          <a:p>
            <a:pPr algn="ctr"/>
            <a:r>
              <a:rPr lang="en-US" sz="3600" dirty="0">
                <a:solidFill>
                  <a:srgbClr val="0000FF"/>
                </a:solidFill>
              </a:rPr>
              <a:t>or else I will come unto thee quickly,</a:t>
            </a:r>
          </a:p>
          <a:p>
            <a:pPr algn="ctr"/>
            <a:r>
              <a:rPr lang="en-US" sz="3600" dirty="0">
                <a:solidFill>
                  <a:srgbClr val="0000FF"/>
                </a:solidFill>
              </a:rPr>
              <a:t>and will remove thy candlestick out of his place,</a:t>
            </a:r>
          </a:p>
          <a:p>
            <a:pPr algn="ctr"/>
            <a:r>
              <a:rPr lang="en-US" sz="3600" dirty="0">
                <a:solidFill>
                  <a:srgbClr val="0000FF"/>
                </a:solidFill>
              </a:rPr>
              <a:t>except thou repent.</a:t>
            </a:r>
          </a:p>
          <a:p>
            <a:pPr algn="ctr"/>
            <a:r>
              <a:rPr lang="en-US" sz="2000" dirty="0">
                <a:solidFill>
                  <a:srgbClr val="0000FF"/>
                </a:solidFill>
                <a:latin typeface="Calibri"/>
              </a:rPr>
              <a:t>Revelation 2:4-5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5576571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 know thy works,</a:t>
            </a:r>
          </a:p>
          <a:p>
            <a:pPr algn="ctr"/>
            <a:r>
              <a:rPr lang="en-US" sz="3600" dirty="0">
                <a:solidFill>
                  <a:srgbClr val="0000FF"/>
                </a:solidFill>
              </a:rPr>
              <a:t>that thou art neither cold nor hot:</a:t>
            </a:r>
          </a:p>
          <a:p>
            <a:pPr algn="ctr"/>
            <a:r>
              <a:rPr lang="en-US" sz="3600" dirty="0">
                <a:solidFill>
                  <a:srgbClr val="0000FF"/>
                </a:solidFill>
              </a:rPr>
              <a:t>I would thou wert cold or hot.</a:t>
            </a:r>
          </a:p>
          <a:p>
            <a:pPr algn="ctr"/>
            <a:r>
              <a:rPr lang="en-US" sz="3600" dirty="0">
                <a:solidFill>
                  <a:srgbClr val="0000FF"/>
                </a:solidFill>
              </a:rPr>
              <a:t>So then because thou art lukewarm,</a:t>
            </a:r>
          </a:p>
          <a:p>
            <a:pPr algn="ctr"/>
            <a:r>
              <a:rPr lang="en-US" sz="3600" dirty="0">
                <a:solidFill>
                  <a:srgbClr val="0000FF"/>
                </a:solidFill>
              </a:rPr>
              <a:t>and neither cold nor hot,</a:t>
            </a:r>
          </a:p>
          <a:p>
            <a:pPr algn="ctr"/>
            <a:r>
              <a:rPr lang="en-US" sz="3600" dirty="0">
                <a:solidFill>
                  <a:srgbClr val="0000FF"/>
                </a:solidFill>
              </a:rPr>
              <a:t>I will spue thee out of my mouth.</a:t>
            </a:r>
          </a:p>
          <a:p>
            <a:pPr algn="ctr"/>
            <a:r>
              <a:rPr lang="en-US" sz="2000" dirty="0">
                <a:solidFill>
                  <a:srgbClr val="0000FF"/>
                </a:solidFill>
                <a:latin typeface="Calibri"/>
              </a:rPr>
              <a:t>Revelation 3:15-16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1060786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Because thou sayest,</a:t>
            </a:r>
          </a:p>
          <a:p>
            <a:pPr algn="ctr"/>
            <a:r>
              <a:rPr lang="en-US" sz="3600" dirty="0">
                <a:solidFill>
                  <a:srgbClr val="0000FF"/>
                </a:solidFill>
              </a:rPr>
              <a:t>I am rich, and increased with goods,</a:t>
            </a:r>
          </a:p>
          <a:p>
            <a:pPr algn="ctr"/>
            <a:r>
              <a:rPr lang="en-US" sz="3600" dirty="0">
                <a:solidFill>
                  <a:srgbClr val="0000FF"/>
                </a:solidFill>
              </a:rPr>
              <a:t>and have need of nothing;</a:t>
            </a:r>
          </a:p>
          <a:p>
            <a:pPr algn="ctr"/>
            <a:r>
              <a:rPr lang="en-US" sz="3600" dirty="0">
                <a:solidFill>
                  <a:srgbClr val="0000FF"/>
                </a:solidFill>
              </a:rPr>
              <a:t>and knowest not</a:t>
            </a:r>
          </a:p>
          <a:p>
            <a:pPr algn="ctr"/>
            <a:r>
              <a:rPr lang="en-US" sz="3600" dirty="0">
                <a:solidFill>
                  <a:srgbClr val="0000FF"/>
                </a:solidFill>
              </a:rPr>
              <a:t>that thou art wretched,</a:t>
            </a:r>
          </a:p>
          <a:p>
            <a:pPr algn="ctr"/>
            <a:r>
              <a:rPr lang="en-US" sz="3600" dirty="0">
                <a:solidFill>
                  <a:srgbClr val="0000FF"/>
                </a:solidFill>
              </a:rPr>
              <a:t>and miserable,</a:t>
            </a:r>
          </a:p>
          <a:p>
            <a:pPr algn="ctr"/>
            <a:r>
              <a:rPr lang="en-US" sz="3600" dirty="0">
                <a:solidFill>
                  <a:srgbClr val="0000FF"/>
                </a:solidFill>
              </a:rPr>
              <a:t>and poor,</a:t>
            </a:r>
          </a:p>
          <a:p>
            <a:pPr algn="ctr"/>
            <a:r>
              <a:rPr lang="en-US" sz="3600" dirty="0">
                <a:solidFill>
                  <a:srgbClr val="0000FF"/>
                </a:solidFill>
              </a:rPr>
              <a:t>and blind,</a:t>
            </a:r>
          </a:p>
          <a:p>
            <a:pPr algn="ctr"/>
            <a:r>
              <a:rPr lang="en-US" sz="3600" dirty="0">
                <a:solidFill>
                  <a:srgbClr val="0000FF"/>
                </a:solidFill>
              </a:rPr>
              <a:t>and naked:</a:t>
            </a:r>
          </a:p>
          <a:p>
            <a:pPr algn="ctr"/>
            <a:r>
              <a:rPr lang="en-US" sz="2000" dirty="0">
                <a:solidFill>
                  <a:srgbClr val="0000FF"/>
                </a:solidFill>
                <a:latin typeface="Calibri"/>
              </a:rPr>
              <a:t>Revelation 3:17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7918192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Why did you have children and not point them always and</a:t>
            </a:r>
          </a:p>
          <a:p>
            <a:pPr algn="ctr"/>
            <a:r>
              <a:rPr lang="en-US" sz="4000" dirty="0">
                <a:solidFill>
                  <a:schemeClr val="tx1"/>
                </a:solidFill>
                <a:cs typeface="Aharoni" pitchFamily="2" charset="-79"/>
              </a:rPr>
              <a:t>only to Jesus Christ?</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2432675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Show them life is all about Him!</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Only then try to tell them of Him.</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7965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Are Your Pastor’s Favorites?</a:t>
            </a:r>
          </a:p>
          <a:p>
            <a:pPr algn="ctr"/>
            <a:endParaRPr lang="en-US" sz="3000" dirty="0">
              <a:solidFill>
                <a:schemeClr val="tx1"/>
              </a:solidFill>
              <a:cs typeface="Aharoni" pitchFamily="2" charset="-79"/>
            </a:endParaRPr>
          </a:p>
          <a:p>
            <a:pPr algn="ctr"/>
            <a:r>
              <a:rPr lang="en-US" sz="3000" dirty="0">
                <a:solidFill>
                  <a:schemeClr val="tx1"/>
                </a:solidFill>
                <a:cs typeface="Aharoni" pitchFamily="2" charset="-79"/>
              </a:rPr>
              <a:t>Favorite Psalm ... _______ ... Why?</a:t>
            </a:r>
          </a:p>
          <a:p>
            <a:pPr algn="ctr"/>
            <a:r>
              <a:rPr lang="en-US" sz="3000" dirty="0">
                <a:solidFill>
                  <a:schemeClr val="tx1"/>
                </a:solidFill>
                <a:cs typeface="Aharoni" pitchFamily="2" charset="-79"/>
              </a:rPr>
              <a:t>Favorite Book ... ________ ... Why?</a:t>
            </a:r>
          </a:p>
          <a:p>
            <a:pPr algn="ctr"/>
            <a:r>
              <a:rPr lang="en-US" sz="3000" dirty="0">
                <a:solidFill>
                  <a:schemeClr val="tx1"/>
                </a:solidFill>
                <a:cs typeface="Aharoni" pitchFamily="2" charset="-79"/>
              </a:rPr>
              <a:t>Favorite Song ... ________ ... Why?</a:t>
            </a:r>
          </a:p>
          <a:p>
            <a:pPr algn="ctr"/>
            <a:r>
              <a:rPr lang="en-US" sz="3000" dirty="0">
                <a:solidFill>
                  <a:schemeClr val="tx1"/>
                </a:solidFill>
                <a:cs typeface="Aharoni" pitchFamily="2" charset="-79"/>
              </a:rPr>
              <a:t>Favorite Sermon ... ______ ... Why?</a:t>
            </a:r>
          </a:p>
        </p:txBody>
      </p:sp>
    </p:spTree>
    <p:extLst>
      <p:ext uri="{BB962C8B-B14F-4D97-AF65-F5344CB8AC3E}">
        <p14:creationId xmlns:p14="http://schemas.microsoft.com/office/powerpoint/2010/main" val="7211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Are Your Favorites?</a:t>
            </a:r>
          </a:p>
          <a:p>
            <a:pPr algn="ctr"/>
            <a:endParaRPr lang="en-US" sz="3000" dirty="0">
              <a:solidFill>
                <a:schemeClr val="tx1"/>
              </a:solidFill>
              <a:cs typeface="Aharoni" pitchFamily="2" charset="-79"/>
            </a:endParaRPr>
          </a:p>
          <a:p>
            <a:pPr algn="ctr"/>
            <a:r>
              <a:rPr lang="en-US" sz="3000" dirty="0">
                <a:solidFill>
                  <a:schemeClr val="tx1"/>
                </a:solidFill>
                <a:cs typeface="Aharoni" pitchFamily="2" charset="-79"/>
              </a:rPr>
              <a:t>Favorite Psalm ... _______ ... Why?</a:t>
            </a:r>
          </a:p>
          <a:p>
            <a:pPr algn="ctr"/>
            <a:r>
              <a:rPr lang="en-US" sz="3000" dirty="0">
                <a:solidFill>
                  <a:schemeClr val="tx1"/>
                </a:solidFill>
                <a:cs typeface="Aharoni" pitchFamily="2" charset="-79"/>
              </a:rPr>
              <a:t>Favorite Book ... ________ ... Why?</a:t>
            </a:r>
          </a:p>
          <a:p>
            <a:pPr algn="ctr"/>
            <a:r>
              <a:rPr lang="en-US" sz="3000" dirty="0">
                <a:solidFill>
                  <a:schemeClr val="tx1"/>
                </a:solidFill>
                <a:cs typeface="Aharoni" pitchFamily="2" charset="-79"/>
              </a:rPr>
              <a:t>Favorite Song ... ________ ... Why?</a:t>
            </a:r>
          </a:p>
          <a:p>
            <a:pPr algn="ctr"/>
            <a:r>
              <a:rPr lang="en-US" sz="3000" dirty="0">
                <a:solidFill>
                  <a:schemeClr val="tx1"/>
                </a:solidFill>
                <a:cs typeface="Aharoni" pitchFamily="2" charset="-79"/>
              </a:rPr>
              <a:t>Favorite Sermon ... ______ ... Why?</a:t>
            </a:r>
          </a:p>
        </p:txBody>
      </p:sp>
    </p:spTree>
    <p:extLst>
      <p:ext uri="{BB962C8B-B14F-4D97-AF65-F5344CB8AC3E}">
        <p14:creationId xmlns:p14="http://schemas.microsoft.com/office/powerpoint/2010/main" val="32587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We must do all we can to protect and provoke our children and youth in the right direction.</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411489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48C3976-6204-49B3-A010-8248352FCD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253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is the right direction?</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It is not character without Christ.</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It is Christ first and then character.</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36816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Forget all the fatalistic nonsense of whether they are born again</a:t>
            </a:r>
          </a:p>
          <a:p>
            <a:pPr algn="ctr"/>
            <a:r>
              <a:rPr lang="en-US" sz="4000" dirty="0">
                <a:solidFill>
                  <a:schemeClr val="tx1"/>
                </a:solidFill>
                <a:cs typeface="Aharoni" pitchFamily="2" charset="-79"/>
              </a:rPr>
              <a:t>or not; stress the right goals.</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32040082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Old folks must examine their lives to see if they had poor priorities.</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It is better to end your life like Manasseh than like Solomon.</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30645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think diligence is good?</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No pastor has preached it harder.</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But it is nothing without Christ.</a:t>
            </a:r>
          </a:p>
        </p:txBody>
      </p:sp>
    </p:spTree>
    <p:extLst>
      <p:ext uri="{BB962C8B-B14F-4D97-AF65-F5344CB8AC3E}">
        <p14:creationId xmlns:p14="http://schemas.microsoft.com/office/powerpoint/2010/main" val="3031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Many reprobates around</a:t>
            </a:r>
          </a:p>
          <a:p>
            <a:pPr algn="ctr"/>
            <a:r>
              <a:rPr lang="en-US" sz="4000" dirty="0">
                <a:solidFill>
                  <a:schemeClr val="tx1"/>
                </a:solidFill>
                <a:cs typeface="Aharoni" pitchFamily="2" charset="-79"/>
              </a:rPr>
              <a:t>the world and in our city</a:t>
            </a:r>
          </a:p>
          <a:p>
            <a:pPr algn="ctr"/>
            <a:r>
              <a:rPr lang="en-US" sz="4000" dirty="0">
                <a:solidFill>
                  <a:schemeClr val="tx1"/>
                </a:solidFill>
                <a:cs typeface="Aharoni" pitchFamily="2" charset="-79"/>
              </a:rPr>
              <a:t>outwork your children!</a:t>
            </a:r>
          </a:p>
        </p:txBody>
      </p:sp>
    </p:spTree>
    <p:extLst>
      <p:ext uri="{BB962C8B-B14F-4D97-AF65-F5344CB8AC3E}">
        <p14:creationId xmlns:p14="http://schemas.microsoft.com/office/powerpoint/2010/main" val="1424954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1815882"/>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She seeketh wool, and flax,</a:t>
            </a:r>
          </a:p>
          <a:p>
            <a:pPr algn="ctr"/>
            <a:r>
              <a:rPr lang="en-US" sz="3600" dirty="0">
                <a:solidFill>
                  <a:srgbClr val="0000FF"/>
                </a:solidFill>
              </a:rPr>
              <a:t>and worketh willingly with her hands.</a:t>
            </a:r>
          </a:p>
          <a:p>
            <a:pPr algn="ctr"/>
            <a:r>
              <a:rPr lang="en-US" sz="2000" dirty="0">
                <a:solidFill>
                  <a:srgbClr val="0000FF"/>
                </a:solidFill>
                <a:latin typeface="Calibri"/>
              </a:rPr>
              <a:t>Proverbs 31:13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2664975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She riseth also while it is yet night,</a:t>
            </a:r>
          </a:p>
          <a:p>
            <a:pPr algn="ctr"/>
            <a:r>
              <a:rPr lang="en-US" sz="3600" dirty="0">
                <a:solidFill>
                  <a:srgbClr val="0000FF"/>
                </a:solidFill>
              </a:rPr>
              <a:t>and giveth meat to her household,</a:t>
            </a:r>
          </a:p>
          <a:p>
            <a:pPr algn="ctr"/>
            <a:r>
              <a:rPr lang="en-US" sz="3600" dirty="0">
                <a:solidFill>
                  <a:srgbClr val="0000FF"/>
                </a:solidFill>
              </a:rPr>
              <a:t>and a portion to her maidens.</a:t>
            </a:r>
          </a:p>
          <a:p>
            <a:pPr algn="ctr"/>
            <a:r>
              <a:rPr lang="en-US" sz="2000" dirty="0">
                <a:solidFill>
                  <a:srgbClr val="0000FF"/>
                </a:solidFill>
                <a:latin typeface="Calibri"/>
              </a:rPr>
              <a:t>Proverbs 31:15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5157313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1815882"/>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She girdeth her loins with strength,</a:t>
            </a:r>
          </a:p>
          <a:p>
            <a:pPr algn="ctr"/>
            <a:r>
              <a:rPr lang="en-US" sz="3600" dirty="0">
                <a:solidFill>
                  <a:srgbClr val="0000FF"/>
                </a:solidFill>
              </a:rPr>
              <a:t>and strengtheneth her arms.</a:t>
            </a:r>
          </a:p>
          <a:p>
            <a:pPr algn="ctr"/>
            <a:r>
              <a:rPr lang="en-US" sz="2000" dirty="0">
                <a:solidFill>
                  <a:srgbClr val="0000FF"/>
                </a:solidFill>
                <a:latin typeface="Calibri"/>
              </a:rPr>
              <a:t>Proverbs 31:17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6259419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1815882"/>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She looketh well to the ways of her household,</a:t>
            </a:r>
          </a:p>
          <a:p>
            <a:pPr algn="ctr"/>
            <a:r>
              <a:rPr lang="en-US" sz="3600" dirty="0">
                <a:solidFill>
                  <a:srgbClr val="0000FF"/>
                </a:solidFill>
              </a:rPr>
              <a:t>and eateth not the bread of idleness.</a:t>
            </a:r>
          </a:p>
          <a:p>
            <a:pPr algn="ctr"/>
            <a:r>
              <a:rPr lang="en-US" sz="2000" dirty="0">
                <a:solidFill>
                  <a:srgbClr val="0000FF"/>
                </a:solidFill>
                <a:latin typeface="Calibri"/>
              </a:rPr>
              <a:t>Proverbs 31:27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838258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b="1" dirty="0">
                <a:solidFill>
                  <a:srgbClr val="0000FF"/>
                </a:solidFill>
              </a:rPr>
              <a:t>Favour is deceitful, and beauty is vain:</a:t>
            </a:r>
          </a:p>
          <a:p>
            <a:pPr algn="ctr"/>
            <a:r>
              <a:rPr lang="en-US" sz="3600" b="1" dirty="0">
                <a:solidFill>
                  <a:srgbClr val="0000FF"/>
                </a:solidFill>
              </a:rPr>
              <a:t>but a woman that feareth the LORD,</a:t>
            </a:r>
          </a:p>
          <a:p>
            <a:pPr algn="ctr"/>
            <a:r>
              <a:rPr lang="en-US" sz="3600" b="1" dirty="0">
                <a:solidFill>
                  <a:srgbClr val="0000FF"/>
                </a:solidFill>
              </a:rPr>
              <a:t>she shall be praised.</a:t>
            </a:r>
          </a:p>
          <a:p>
            <a:pPr algn="ctr"/>
            <a:r>
              <a:rPr lang="en-US" sz="2000" dirty="0">
                <a:solidFill>
                  <a:srgbClr val="0000FF"/>
                </a:solidFill>
                <a:latin typeface="Calibri"/>
              </a:rPr>
              <a:t>Proverbs 31:30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77785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6C3A595-59EC-4D91-9072-018A09FB0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325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b="1" dirty="0">
                <a:solidFill>
                  <a:srgbClr val="0000FF"/>
                </a:solidFill>
              </a:rPr>
              <a:t>Favour is deceitful, and beauty is vain:</a:t>
            </a:r>
          </a:p>
          <a:p>
            <a:pPr algn="ctr"/>
            <a:r>
              <a:rPr lang="en-US" sz="3600" b="1" dirty="0">
                <a:solidFill>
                  <a:srgbClr val="FF0000"/>
                </a:solidFill>
              </a:rPr>
              <a:t>but a woman that loveth CHRIST,</a:t>
            </a:r>
          </a:p>
          <a:p>
            <a:pPr algn="ctr"/>
            <a:r>
              <a:rPr lang="en-US" sz="3600" b="1" dirty="0">
                <a:solidFill>
                  <a:srgbClr val="0000FF"/>
                </a:solidFill>
              </a:rPr>
              <a:t>she shall be praised.</a:t>
            </a:r>
          </a:p>
          <a:p>
            <a:pPr algn="ctr"/>
            <a:r>
              <a:rPr lang="en-US" sz="2000" dirty="0">
                <a:solidFill>
                  <a:srgbClr val="0000FF"/>
                </a:solidFill>
                <a:latin typeface="Calibri"/>
              </a:rPr>
              <a:t>Proverbs 31:30 (N.T. Version)</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429011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Anyone can be diligent.</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There are nations known for it.</a:t>
            </a:r>
          </a:p>
        </p:txBody>
      </p:sp>
    </p:spTree>
    <p:extLst>
      <p:ext uri="{BB962C8B-B14F-4D97-AF65-F5344CB8AC3E}">
        <p14:creationId xmlns:p14="http://schemas.microsoft.com/office/powerpoint/2010/main" val="40261681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solidFill>
                  <a:schemeClr val="tx1"/>
                </a:solidFill>
                <a:cs typeface="Aharoni" pitchFamily="2" charset="-79"/>
              </a:rPr>
              <a:t>Anyone can be disciplined.</a:t>
            </a:r>
          </a:p>
          <a:p>
            <a:pPr algn="ctr"/>
            <a:endParaRPr lang="en-US" sz="3800" dirty="0">
              <a:solidFill>
                <a:schemeClr val="tx1"/>
              </a:solidFill>
              <a:cs typeface="Aharoni" pitchFamily="2" charset="-79"/>
            </a:endParaRPr>
          </a:p>
          <a:p>
            <a:pPr algn="ctr"/>
            <a:r>
              <a:rPr lang="en-US" sz="3800" dirty="0">
                <a:solidFill>
                  <a:schemeClr val="tx1"/>
                </a:solidFill>
                <a:cs typeface="Aharoni" pitchFamily="2" charset="-79"/>
              </a:rPr>
              <a:t>Paul used reprobates to illustrate it.</a:t>
            </a:r>
          </a:p>
          <a:p>
            <a:pPr algn="ctr"/>
            <a:endParaRPr lang="en-US" sz="3800" dirty="0">
              <a:solidFill>
                <a:schemeClr val="tx1"/>
              </a:solidFill>
              <a:cs typeface="Aharoni" pitchFamily="2" charset="-79"/>
            </a:endParaRPr>
          </a:p>
          <a:p>
            <a:pPr algn="ctr"/>
            <a:r>
              <a:rPr lang="en-US" sz="3800" dirty="0">
                <a:solidFill>
                  <a:schemeClr val="tx1"/>
                </a:solidFill>
                <a:cs typeface="Aharoni" pitchFamily="2" charset="-79"/>
              </a:rPr>
              <a:t>Animals are trained past many men.</a:t>
            </a:r>
          </a:p>
        </p:txBody>
      </p:sp>
    </p:spTree>
    <p:extLst>
      <p:ext uri="{BB962C8B-B14F-4D97-AF65-F5344CB8AC3E}">
        <p14:creationId xmlns:p14="http://schemas.microsoft.com/office/powerpoint/2010/main" val="344824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Only diligence on the job done to Jesus Christ works to please God.</a:t>
            </a:r>
          </a:p>
        </p:txBody>
      </p:sp>
    </p:spTree>
    <p:extLst>
      <p:ext uri="{BB962C8B-B14F-4D97-AF65-F5344CB8AC3E}">
        <p14:creationId xmlns:p14="http://schemas.microsoft.com/office/powerpoint/2010/main" val="33714599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Servants, obey in all things</a:t>
            </a:r>
          </a:p>
          <a:p>
            <a:pPr algn="ctr"/>
            <a:r>
              <a:rPr lang="en-US" sz="3600" dirty="0">
                <a:solidFill>
                  <a:srgbClr val="0000FF"/>
                </a:solidFill>
              </a:rPr>
              <a:t>your masters according to the flesh;</a:t>
            </a:r>
          </a:p>
          <a:p>
            <a:pPr algn="ctr"/>
            <a:r>
              <a:rPr lang="en-US" sz="3600" dirty="0">
                <a:solidFill>
                  <a:srgbClr val="0000FF"/>
                </a:solidFill>
              </a:rPr>
              <a:t>not with eyeservice, as menpleasers;</a:t>
            </a:r>
          </a:p>
          <a:p>
            <a:pPr algn="ctr"/>
            <a:r>
              <a:rPr lang="en-US" sz="3600" dirty="0">
                <a:solidFill>
                  <a:srgbClr val="0000FF"/>
                </a:solidFill>
              </a:rPr>
              <a:t>but in singleness of heart, fearing God:</a:t>
            </a:r>
          </a:p>
          <a:p>
            <a:pPr algn="ctr"/>
            <a:r>
              <a:rPr lang="en-US" sz="3600" dirty="0">
                <a:solidFill>
                  <a:srgbClr val="0000FF"/>
                </a:solidFill>
              </a:rPr>
              <a:t>And whatsoever ye do, do it heartily,</a:t>
            </a:r>
          </a:p>
          <a:p>
            <a:pPr algn="ctr"/>
            <a:r>
              <a:rPr lang="en-US" sz="3600" dirty="0">
                <a:solidFill>
                  <a:srgbClr val="0000FF"/>
                </a:solidFill>
              </a:rPr>
              <a:t>as to the Lord, and not unto men;</a:t>
            </a:r>
          </a:p>
          <a:p>
            <a:pPr algn="ctr"/>
            <a:r>
              <a:rPr lang="en-US" sz="3600" dirty="0">
                <a:solidFill>
                  <a:srgbClr val="0000FF"/>
                </a:solidFill>
              </a:rPr>
              <a:t>Knowing that of the Lord ye shall receive</a:t>
            </a:r>
          </a:p>
          <a:p>
            <a:pPr algn="ctr"/>
            <a:r>
              <a:rPr lang="en-US" sz="3600" dirty="0">
                <a:solidFill>
                  <a:srgbClr val="0000FF"/>
                </a:solidFill>
              </a:rPr>
              <a:t>the reward of the inheritance:</a:t>
            </a:r>
          </a:p>
          <a:p>
            <a:pPr algn="ctr"/>
            <a:r>
              <a:rPr lang="en-US" sz="3600" dirty="0">
                <a:solidFill>
                  <a:srgbClr val="0000FF"/>
                </a:solidFill>
              </a:rPr>
              <a:t>for ye serve the Lord Christ.</a:t>
            </a:r>
          </a:p>
          <a:p>
            <a:pPr algn="ctr"/>
            <a:r>
              <a:rPr lang="en-US" sz="2000" dirty="0">
                <a:solidFill>
                  <a:srgbClr val="0000FF"/>
                </a:solidFill>
                <a:latin typeface="Calibri"/>
              </a:rPr>
              <a:t>Colossians 3:22-24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929516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09397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500" dirty="0">
                <a:solidFill>
                  <a:srgbClr val="0000FF"/>
                </a:solidFill>
              </a:rPr>
              <a:t>Servants, be obedient to them</a:t>
            </a:r>
          </a:p>
          <a:p>
            <a:pPr algn="ctr"/>
            <a:r>
              <a:rPr lang="en-US" sz="3500" dirty="0">
                <a:solidFill>
                  <a:srgbClr val="0000FF"/>
                </a:solidFill>
              </a:rPr>
              <a:t>that are your masters according to the flesh,</a:t>
            </a:r>
          </a:p>
          <a:p>
            <a:pPr algn="ctr"/>
            <a:r>
              <a:rPr lang="en-US" sz="3500" dirty="0">
                <a:solidFill>
                  <a:srgbClr val="0000FF"/>
                </a:solidFill>
              </a:rPr>
              <a:t>with fear and trembling,</a:t>
            </a:r>
          </a:p>
          <a:p>
            <a:pPr algn="ctr"/>
            <a:r>
              <a:rPr lang="en-US" sz="3500" dirty="0">
                <a:solidFill>
                  <a:srgbClr val="0000FF"/>
                </a:solidFill>
              </a:rPr>
              <a:t>in singleness of your heart</a:t>
            </a:r>
          </a:p>
          <a:p>
            <a:pPr algn="ctr"/>
            <a:r>
              <a:rPr lang="en-US" sz="3500" dirty="0">
                <a:solidFill>
                  <a:srgbClr val="0000FF"/>
                </a:solidFill>
              </a:rPr>
              <a:t>as unto Christ;</a:t>
            </a:r>
          </a:p>
          <a:p>
            <a:pPr algn="ctr"/>
            <a:r>
              <a:rPr lang="en-US" sz="3500" dirty="0">
                <a:solidFill>
                  <a:srgbClr val="0000FF"/>
                </a:solidFill>
              </a:rPr>
              <a:t>Not with eyeservice, as menpleasers;</a:t>
            </a:r>
          </a:p>
          <a:p>
            <a:pPr algn="ctr"/>
            <a:r>
              <a:rPr lang="en-US" sz="3500" dirty="0">
                <a:solidFill>
                  <a:srgbClr val="0000FF"/>
                </a:solidFill>
              </a:rPr>
              <a:t>but as the servants of Christ,</a:t>
            </a:r>
          </a:p>
          <a:p>
            <a:pPr algn="ctr"/>
            <a:r>
              <a:rPr lang="en-US" sz="3500" dirty="0">
                <a:solidFill>
                  <a:srgbClr val="0000FF"/>
                </a:solidFill>
              </a:rPr>
              <a:t>doing the will of God from the heart;</a:t>
            </a:r>
          </a:p>
          <a:p>
            <a:pPr algn="ctr"/>
            <a:r>
              <a:rPr lang="en-US" sz="3500" dirty="0">
                <a:solidFill>
                  <a:srgbClr val="0000FF"/>
                </a:solidFill>
              </a:rPr>
              <a:t>With good will doing service,</a:t>
            </a:r>
          </a:p>
          <a:p>
            <a:pPr algn="ctr"/>
            <a:r>
              <a:rPr lang="en-US" sz="3500" dirty="0">
                <a:solidFill>
                  <a:srgbClr val="0000FF"/>
                </a:solidFill>
              </a:rPr>
              <a:t>as to the Lord, and not to men:</a:t>
            </a:r>
          </a:p>
          <a:p>
            <a:pPr algn="ctr"/>
            <a:r>
              <a:rPr lang="en-US" sz="2000" dirty="0">
                <a:solidFill>
                  <a:srgbClr val="0000FF"/>
                </a:solidFill>
                <a:latin typeface="Calibri"/>
              </a:rPr>
              <a:t>Ephesians 6:5-7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8709356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cs typeface="Aharoni" pitchFamily="2" charset="-79"/>
              </a:rPr>
              <a:t>Pastor, don’t you think you are making too little of good</a:t>
            </a:r>
          </a:p>
          <a:p>
            <a:pPr algn="ctr"/>
            <a:r>
              <a:rPr lang="en-US" sz="4000" i="1" dirty="0">
                <a:solidFill>
                  <a:schemeClr val="tx1"/>
                </a:solidFill>
                <a:cs typeface="Aharoni" pitchFamily="2" charset="-79"/>
              </a:rPr>
              <a:t>character in kids?</a:t>
            </a:r>
          </a:p>
        </p:txBody>
      </p:sp>
    </p:spTree>
    <p:extLst>
      <p:ext uri="{BB962C8B-B14F-4D97-AF65-F5344CB8AC3E}">
        <p14:creationId xmlns:p14="http://schemas.microsoft.com/office/powerpoint/2010/main" val="42912683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Reprobates or Losers with Great Character </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426749343"/>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3413051">
                  <a:extLst>
                    <a:ext uri="{9D8B030D-6E8A-4147-A177-3AD203B41FA5}">
                      <a16:colId xmlns:a16="http://schemas.microsoft.com/office/drawing/2014/main" val="619254521"/>
                    </a:ext>
                  </a:extLst>
                </a:gridCol>
                <a:gridCol w="7953153">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Esau</a:t>
                      </a:r>
                    </a:p>
                  </a:txBody>
                  <a:tcPr/>
                </a:tc>
                <a:tc>
                  <a:txBody>
                    <a:bodyPr/>
                    <a:lstStyle/>
                    <a:p>
                      <a:r>
                        <a:rPr lang="en-US" sz="2800" b="1" dirty="0">
                          <a:solidFill>
                            <a:schemeClr val="tx1"/>
                          </a:solidFill>
                        </a:rPr>
                        <a:t>Loved his father; worked hard; remarried for them.</a:t>
                      </a:r>
                    </a:p>
                  </a:txBody>
                  <a:tcPr/>
                </a:tc>
                <a:extLst>
                  <a:ext uri="{0D108BD9-81ED-4DB2-BD59-A6C34878D82A}">
                    <a16:rowId xmlns:a16="http://schemas.microsoft.com/office/drawing/2014/main" val="318798302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646586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9646383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69283119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bl>
          </a:graphicData>
        </a:graphic>
      </p:graphicFrame>
    </p:spTree>
    <p:extLst>
      <p:ext uri="{BB962C8B-B14F-4D97-AF65-F5344CB8AC3E}">
        <p14:creationId xmlns:p14="http://schemas.microsoft.com/office/powerpoint/2010/main" val="37725859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Reprobates or Losers with Great Character </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06462522"/>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3413051">
                  <a:extLst>
                    <a:ext uri="{9D8B030D-6E8A-4147-A177-3AD203B41FA5}">
                      <a16:colId xmlns:a16="http://schemas.microsoft.com/office/drawing/2014/main" val="619254521"/>
                    </a:ext>
                  </a:extLst>
                </a:gridCol>
                <a:gridCol w="7953153">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Esau</a:t>
                      </a:r>
                    </a:p>
                  </a:txBody>
                  <a:tcPr/>
                </a:tc>
                <a:tc>
                  <a:txBody>
                    <a:bodyPr/>
                    <a:lstStyle/>
                    <a:p>
                      <a:r>
                        <a:rPr lang="en-US" sz="2800" b="1" dirty="0">
                          <a:solidFill>
                            <a:schemeClr val="tx1"/>
                          </a:solidFill>
                        </a:rPr>
                        <a:t>Loved his father; worked hard; remarried for them.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Saul of Kish</a:t>
                      </a:r>
                    </a:p>
                  </a:txBody>
                  <a:tcPr/>
                </a:tc>
                <a:tc>
                  <a:txBody>
                    <a:bodyPr/>
                    <a:lstStyle/>
                    <a:p>
                      <a:r>
                        <a:rPr lang="en-US" sz="2800" b="1" dirty="0">
                          <a:solidFill>
                            <a:schemeClr val="tx1"/>
                          </a:solidFill>
                        </a:rPr>
                        <a:t>Modest and worked hard to find his father’s asses.</a:t>
                      </a:r>
                    </a:p>
                  </a:txBody>
                  <a:tcPr/>
                </a:tc>
                <a:extLst>
                  <a:ext uri="{0D108BD9-81ED-4DB2-BD59-A6C34878D82A}">
                    <a16:rowId xmlns:a16="http://schemas.microsoft.com/office/drawing/2014/main" val="3646586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9646383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69283119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bl>
          </a:graphicData>
        </a:graphic>
      </p:graphicFrame>
    </p:spTree>
    <p:extLst>
      <p:ext uri="{BB962C8B-B14F-4D97-AF65-F5344CB8AC3E}">
        <p14:creationId xmlns:p14="http://schemas.microsoft.com/office/powerpoint/2010/main" val="7568035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Reprobates or Losers with Great Character </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438311427"/>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3413051">
                  <a:extLst>
                    <a:ext uri="{9D8B030D-6E8A-4147-A177-3AD203B41FA5}">
                      <a16:colId xmlns:a16="http://schemas.microsoft.com/office/drawing/2014/main" val="619254521"/>
                    </a:ext>
                  </a:extLst>
                </a:gridCol>
                <a:gridCol w="7953153">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Esau</a:t>
                      </a:r>
                    </a:p>
                  </a:txBody>
                  <a:tcPr/>
                </a:tc>
                <a:tc>
                  <a:txBody>
                    <a:bodyPr/>
                    <a:lstStyle/>
                    <a:p>
                      <a:r>
                        <a:rPr lang="en-US" sz="2800" b="1" dirty="0">
                          <a:solidFill>
                            <a:schemeClr val="tx1"/>
                          </a:solidFill>
                        </a:rPr>
                        <a:t>Loved his father; worked hard; remarried for them.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Saul of Kish</a:t>
                      </a:r>
                    </a:p>
                  </a:txBody>
                  <a:tcPr/>
                </a:tc>
                <a:tc>
                  <a:txBody>
                    <a:bodyPr/>
                    <a:lstStyle/>
                    <a:p>
                      <a:r>
                        <a:rPr lang="en-US" sz="2800" b="1" dirty="0">
                          <a:solidFill>
                            <a:schemeClr val="tx1"/>
                          </a:solidFill>
                        </a:rPr>
                        <a:t>Modest and worked hard to find his father’s asses.</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Sons of Zeruiah</a:t>
                      </a:r>
                    </a:p>
                  </a:txBody>
                  <a:tcPr/>
                </a:tc>
                <a:tc>
                  <a:txBody>
                    <a:bodyPr/>
                    <a:lstStyle/>
                    <a:p>
                      <a:r>
                        <a:rPr lang="en-US" sz="2800" b="1" dirty="0">
                          <a:solidFill>
                            <a:schemeClr val="tx1"/>
                          </a:solidFill>
                        </a:rPr>
                        <a:t>Ferociously loyal relatives of David with great skills.</a:t>
                      </a:r>
                    </a:p>
                  </a:txBody>
                  <a:tcPr/>
                </a:tc>
                <a:extLst>
                  <a:ext uri="{0D108BD9-81ED-4DB2-BD59-A6C34878D82A}">
                    <a16:rowId xmlns:a16="http://schemas.microsoft.com/office/drawing/2014/main" val="239646383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69283119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bl>
          </a:graphicData>
        </a:graphic>
      </p:graphicFrame>
    </p:spTree>
    <p:extLst>
      <p:ext uri="{BB962C8B-B14F-4D97-AF65-F5344CB8AC3E}">
        <p14:creationId xmlns:p14="http://schemas.microsoft.com/office/powerpoint/2010/main" val="253169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3ED5903-441F-4642-9777-C99C17CDB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259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Reprobates or Losers with Great Character </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683255116"/>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3413051">
                  <a:extLst>
                    <a:ext uri="{9D8B030D-6E8A-4147-A177-3AD203B41FA5}">
                      <a16:colId xmlns:a16="http://schemas.microsoft.com/office/drawing/2014/main" val="619254521"/>
                    </a:ext>
                  </a:extLst>
                </a:gridCol>
                <a:gridCol w="7953153">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Esau</a:t>
                      </a:r>
                    </a:p>
                  </a:txBody>
                  <a:tcPr/>
                </a:tc>
                <a:tc>
                  <a:txBody>
                    <a:bodyPr/>
                    <a:lstStyle/>
                    <a:p>
                      <a:r>
                        <a:rPr lang="en-US" sz="2800" b="1" dirty="0">
                          <a:solidFill>
                            <a:schemeClr val="tx1"/>
                          </a:solidFill>
                        </a:rPr>
                        <a:t>Loved his father; worked hard; remarried for them.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Saul of Kish</a:t>
                      </a:r>
                    </a:p>
                  </a:txBody>
                  <a:tcPr/>
                </a:tc>
                <a:tc>
                  <a:txBody>
                    <a:bodyPr/>
                    <a:lstStyle/>
                    <a:p>
                      <a:r>
                        <a:rPr lang="en-US" sz="2800" b="1" dirty="0">
                          <a:solidFill>
                            <a:schemeClr val="tx1"/>
                          </a:solidFill>
                        </a:rPr>
                        <a:t>Modest and worked hard to find his father’s asses.</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Sons of Zeruiah</a:t>
                      </a:r>
                    </a:p>
                  </a:txBody>
                  <a:tcPr/>
                </a:tc>
                <a:tc>
                  <a:txBody>
                    <a:bodyPr/>
                    <a:lstStyle/>
                    <a:p>
                      <a:r>
                        <a:rPr lang="en-US" sz="2800" b="1" dirty="0">
                          <a:solidFill>
                            <a:schemeClr val="tx1"/>
                          </a:solidFill>
                        </a:rPr>
                        <a:t>Fabulously loyal relatives of David with ambition.</a:t>
                      </a:r>
                    </a:p>
                  </a:txBody>
                  <a:tcPr/>
                </a:tc>
                <a:extLst>
                  <a:ext uri="{0D108BD9-81ED-4DB2-BD59-A6C34878D82A}">
                    <a16:rowId xmlns:a16="http://schemas.microsoft.com/office/drawing/2014/main" val="2396463837"/>
                  </a:ext>
                </a:extLst>
              </a:tr>
              <a:tr h="587449">
                <a:tc>
                  <a:txBody>
                    <a:bodyPr/>
                    <a:lstStyle/>
                    <a:p>
                      <a:r>
                        <a:rPr lang="en-US" sz="2800" b="1" dirty="0">
                          <a:solidFill>
                            <a:schemeClr val="tx1"/>
                          </a:solidFill>
                        </a:rPr>
                        <a:t>Jeroboam of Nebat</a:t>
                      </a:r>
                    </a:p>
                  </a:txBody>
                  <a:tcPr/>
                </a:tc>
                <a:tc>
                  <a:txBody>
                    <a:bodyPr/>
                    <a:lstStyle/>
                    <a:p>
                      <a:r>
                        <a:rPr lang="en-US" sz="2800" b="1" dirty="0">
                          <a:solidFill>
                            <a:schemeClr val="tx1"/>
                          </a:solidFill>
                        </a:rPr>
                        <a:t>Very industrious young man that got Solomon’s eye.</a:t>
                      </a: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69283119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bl>
          </a:graphicData>
        </a:graphic>
      </p:graphicFrame>
    </p:spTree>
    <p:extLst>
      <p:ext uri="{BB962C8B-B14F-4D97-AF65-F5344CB8AC3E}">
        <p14:creationId xmlns:p14="http://schemas.microsoft.com/office/powerpoint/2010/main" val="26505941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Reprobates or Losers with Great Character </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2078632693"/>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3413051">
                  <a:extLst>
                    <a:ext uri="{9D8B030D-6E8A-4147-A177-3AD203B41FA5}">
                      <a16:colId xmlns:a16="http://schemas.microsoft.com/office/drawing/2014/main" val="619254521"/>
                    </a:ext>
                  </a:extLst>
                </a:gridCol>
                <a:gridCol w="7953153">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Esau</a:t>
                      </a:r>
                    </a:p>
                  </a:txBody>
                  <a:tcPr/>
                </a:tc>
                <a:tc>
                  <a:txBody>
                    <a:bodyPr/>
                    <a:lstStyle/>
                    <a:p>
                      <a:r>
                        <a:rPr lang="en-US" sz="2800" b="1" dirty="0">
                          <a:solidFill>
                            <a:schemeClr val="tx1"/>
                          </a:solidFill>
                        </a:rPr>
                        <a:t>Loved his father; worked hard; remarried for them.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Saul of Kish</a:t>
                      </a:r>
                    </a:p>
                  </a:txBody>
                  <a:tcPr/>
                </a:tc>
                <a:tc>
                  <a:txBody>
                    <a:bodyPr/>
                    <a:lstStyle/>
                    <a:p>
                      <a:r>
                        <a:rPr lang="en-US" sz="2800" b="1" dirty="0">
                          <a:solidFill>
                            <a:schemeClr val="tx1"/>
                          </a:solidFill>
                        </a:rPr>
                        <a:t>Modest and worked hard to find his father’s asses.</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Sons of Zeruiah</a:t>
                      </a:r>
                    </a:p>
                  </a:txBody>
                  <a:tcPr/>
                </a:tc>
                <a:tc>
                  <a:txBody>
                    <a:bodyPr/>
                    <a:lstStyle/>
                    <a:p>
                      <a:r>
                        <a:rPr lang="en-US" sz="2800" b="1" dirty="0">
                          <a:solidFill>
                            <a:schemeClr val="tx1"/>
                          </a:solidFill>
                        </a:rPr>
                        <a:t>Fabulously loyal relatives of David with ambition.</a:t>
                      </a:r>
                    </a:p>
                  </a:txBody>
                  <a:tcPr/>
                </a:tc>
                <a:extLst>
                  <a:ext uri="{0D108BD9-81ED-4DB2-BD59-A6C34878D82A}">
                    <a16:rowId xmlns:a16="http://schemas.microsoft.com/office/drawing/2014/main" val="2396463837"/>
                  </a:ext>
                </a:extLst>
              </a:tr>
              <a:tr h="587449">
                <a:tc>
                  <a:txBody>
                    <a:bodyPr/>
                    <a:lstStyle/>
                    <a:p>
                      <a:r>
                        <a:rPr lang="en-US" sz="2800" b="1" dirty="0">
                          <a:solidFill>
                            <a:schemeClr val="tx1"/>
                          </a:solidFill>
                        </a:rPr>
                        <a:t>Jeroboam of Nebat</a:t>
                      </a:r>
                    </a:p>
                  </a:txBody>
                  <a:tcPr/>
                </a:tc>
                <a:tc>
                  <a:txBody>
                    <a:bodyPr/>
                    <a:lstStyle/>
                    <a:p>
                      <a:r>
                        <a:rPr lang="en-US" sz="2800" b="1" dirty="0">
                          <a:solidFill>
                            <a:schemeClr val="tx1"/>
                          </a:solidFill>
                        </a:rPr>
                        <a:t>Very industrious young man that got Solomon’s eye.</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Judas Iscariot</a:t>
                      </a:r>
                    </a:p>
                  </a:txBody>
                  <a:tcPr/>
                </a:tc>
                <a:tc>
                  <a:txBody>
                    <a:bodyPr/>
                    <a:lstStyle/>
                    <a:p>
                      <a:r>
                        <a:rPr lang="en-US" sz="2800" b="1" dirty="0">
                          <a:solidFill>
                            <a:schemeClr val="tx1"/>
                          </a:solidFill>
                        </a:rPr>
                        <a:t>Not even the other apostles knew he was a devil.</a:t>
                      </a: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69283119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bl>
          </a:graphicData>
        </a:graphic>
      </p:graphicFrame>
    </p:spTree>
    <p:extLst>
      <p:ext uri="{BB962C8B-B14F-4D97-AF65-F5344CB8AC3E}">
        <p14:creationId xmlns:p14="http://schemas.microsoft.com/office/powerpoint/2010/main" val="38935384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should not marry unless you and your prospect are</a:t>
            </a:r>
          </a:p>
          <a:p>
            <a:pPr algn="ctr"/>
            <a:r>
              <a:rPr lang="en-US" sz="4000" dirty="0">
                <a:solidFill>
                  <a:schemeClr val="tx1"/>
                </a:solidFill>
                <a:cs typeface="Aharoni" pitchFamily="2" charset="-79"/>
              </a:rPr>
              <a:t>fully Christ’s.</a:t>
            </a:r>
          </a:p>
        </p:txBody>
      </p:sp>
    </p:spTree>
    <p:extLst>
      <p:ext uri="{BB962C8B-B14F-4D97-AF65-F5344CB8AC3E}">
        <p14:creationId xmlns:p14="http://schemas.microsoft.com/office/powerpoint/2010/main" val="9096615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qualification is not church membership or anything</a:t>
            </a:r>
          </a:p>
          <a:p>
            <a:pPr algn="ctr"/>
            <a:r>
              <a:rPr lang="en-US" sz="4000" dirty="0">
                <a:solidFill>
                  <a:schemeClr val="tx1"/>
                </a:solidFill>
                <a:cs typeface="Aharoni" pitchFamily="2" charset="-79"/>
              </a:rPr>
              <a:t>so pitiful and weak.</a:t>
            </a:r>
          </a:p>
        </p:txBody>
      </p:sp>
    </p:spTree>
    <p:extLst>
      <p:ext uri="{BB962C8B-B14F-4D97-AF65-F5344CB8AC3E}">
        <p14:creationId xmlns:p14="http://schemas.microsoft.com/office/powerpoint/2010/main" val="15106672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is marrying as high as you can in the Lord as measured by a</a:t>
            </a:r>
          </a:p>
          <a:p>
            <a:pPr algn="ctr"/>
            <a:r>
              <a:rPr lang="en-US" sz="4000" dirty="0">
                <a:solidFill>
                  <a:schemeClr val="tx1"/>
                </a:solidFill>
                <a:cs typeface="Aharoni" pitchFamily="2" charset="-79"/>
              </a:rPr>
              <a:t>very crucial factor.</a:t>
            </a:r>
          </a:p>
        </p:txBody>
      </p:sp>
    </p:spTree>
    <p:extLst>
      <p:ext uri="{BB962C8B-B14F-4D97-AF65-F5344CB8AC3E}">
        <p14:creationId xmlns:p14="http://schemas.microsoft.com/office/powerpoint/2010/main" val="14596843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 chief need for a power</a:t>
            </a:r>
          </a:p>
          <a:p>
            <a:pPr algn="ctr"/>
            <a:r>
              <a:rPr lang="en-US" sz="4000" dirty="0">
                <a:solidFill>
                  <a:schemeClr val="tx1"/>
                </a:solidFill>
                <a:cs typeface="Aharoni" pitchFamily="2" charset="-79"/>
              </a:rPr>
              <a:t> couple is their love and</a:t>
            </a:r>
          </a:p>
          <a:p>
            <a:pPr algn="ctr"/>
            <a:r>
              <a:rPr lang="en-US" sz="4000" dirty="0">
                <a:solidFill>
                  <a:schemeClr val="tx1"/>
                </a:solidFill>
                <a:cs typeface="Aharoni" pitchFamily="2" charset="-79"/>
              </a:rPr>
              <a:t>dedication to Christ.</a:t>
            </a:r>
          </a:p>
        </p:txBody>
      </p:sp>
    </p:spTree>
    <p:extLst>
      <p:ext uri="{BB962C8B-B14F-4D97-AF65-F5344CB8AC3E}">
        <p14:creationId xmlns:p14="http://schemas.microsoft.com/office/powerpoint/2010/main" val="3628513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803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cs typeface="Aharoni" pitchFamily="2" charset="-79"/>
              </a:rPr>
              <a:t>Pastor, don’t you think you are making this a bigger issue</a:t>
            </a:r>
          </a:p>
          <a:p>
            <a:pPr algn="ctr"/>
            <a:r>
              <a:rPr lang="en-US" sz="4000" i="1" dirty="0">
                <a:solidFill>
                  <a:schemeClr val="tx1"/>
                </a:solidFill>
                <a:cs typeface="Aharoni" pitchFamily="2" charset="-79"/>
              </a:rPr>
              <a:t>than it truly is?</a:t>
            </a:r>
          </a:p>
        </p:txBody>
      </p:sp>
    </p:spTree>
    <p:extLst>
      <p:ext uri="{BB962C8B-B14F-4D97-AF65-F5344CB8AC3E}">
        <p14:creationId xmlns:p14="http://schemas.microsoft.com/office/powerpoint/2010/main" val="27432392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cs typeface="Aharoni" pitchFamily="2" charset="-79"/>
              </a:rPr>
              <a:t>David was a man after God’s own heart, but he sinned even</a:t>
            </a:r>
          </a:p>
          <a:p>
            <a:pPr algn="ctr"/>
            <a:r>
              <a:rPr lang="en-US" sz="4000" i="1" dirty="0">
                <a:solidFill>
                  <a:schemeClr val="tx1"/>
                </a:solidFill>
                <a:cs typeface="Aharoni" pitchFamily="2" charset="-79"/>
              </a:rPr>
              <a:t>worse than me.</a:t>
            </a:r>
          </a:p>
        </p:txBody>
      </p:sp>
    </p:spTree>
    <p:extLst>
      <p:ext uri="{BB962C8B-B14F-4D97-AF65-F5344CB8AC3E}">
        <p14:creationId xmlns:p14="http://schemas.microsoft.com/office/powerpoint/2010/main" val="34620861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Other than those blips in his life, he loved and lived for God more than you ever imagined doing.</a:t>
            </a:r>
          </a:p>
        </p:txBody>
      </p:sp>
    </p:spTree>
    <p:extLst>
      <p:ext uri="{BB962C8B-B14F-4D97-AF65-F5344CB8AC3E}">
        <p14:creationId xmlns:p14="http://schemas.microsoft.com/office/powerpoint/2010/main" val="40672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8CD8E7E-91D8-4533-9372-E3ACC80AD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428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your children love Jesus Christ and want to serve Him only</a:t>
            </a:r>
          </a:p>
          <a:p>
            <a:pPr algn="ctr"/>
            <a:r>
              <a:rPr lang="en-US" sz="4000" dirty="0">
                <a:solidFill>
                  <a:schemeClr val="tx1"/>
                </a:solidFill>
                <a:cs typeface="Aharoni" pitchFamily="2" charset="-79"/>
              </a:rPr>
              <a:t>in all things they do?</a:t>
            </a:r>
          </a:p>
        </p:txBody>
      </p:sp>
    </p:spTree>
    <p:extLst>
      <p:ext uri="{BB962C8B-B14F-4D97-AF65-F5344CB8AC3E}">
        <p14:creationId xmlns:p14="http://schemas.microsoft.com/office/powerpoint/2010/main" val="40422327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08837"/>
          </a:xfrm>
        </p:spPr>
        <p:txBody>
          <a:bodyPr>
            <a:normAutofit/>
          </a:bodyPr>
          <a:lstStyle/>
          <a:p>
            <a:pPr algn="ctr"/>
            <a:r>
              <a:rPr lang="en-US" sz="4000" b="1" dirty="0">
                <a:solidFill>
                  <a:srgbClr val="FFFF00"/>
                </a:solidFill>
              </a:rPr>
              <a:t>Three Basic Rules</a:t>
            </a:r>
          </a:p>
        </p:txBody>
      </p:sp>
      <p:sp>
        <p:nvSpPr>
          <p:cNvPr id="3" name="Content Placeholder 2"/>
          <p:cNvSpPr>
            <a:spLocks noGrp="1"/>
          </p:cNvSpPr>
          <p:nvPr>
            <p:ph idx="1"/>
          </p:nvPr>
        </p:nvSpPr>
        <p:spPr>
          <a:xfrm>
            <a:off x="1258186" y="1180212"/>
            <a:ext cx="9675628" cy="5039833"/>
          </a:xfrm>
        </p:spPr>
        <p:txBody>
          <a:bodyPr>
            <a:normAutofit lnSpcReduction="10000"/>
          </a:bodyPr>
          <a:lstStyle/>
          <a:p>
            <a:pPr marL="0" indent="0" algn="just">
              <a:lnSpc>
                <a:spcPct val="100000"/>
              </a:lnSpc>
              <a:spcBef>
                <a:spcPts val="0"/>
              </a:spcBef>
              <a:buNone/>
            </a:pPr>
            <a:r>
              <a:rPr lang="en-US" sz="3000" dirty="0">
                <a:solidFill>
                  <a:srgbClr val="FF0000"/>
                </a:solidFill>
              </a:rPr>
              <a:t>“Whether therefore ye eat, or drink, or whatsoever ye do, do all to the glory of God. Give none offence, neither to the Jews, nor to the Gentiles, nor to the church of God: Even as I please all men in all things, not seeking mine own profit, but the profit of many, that they may be saved” (I Cor 10:31-33).</a:t>
            </a:r>
          </a:p>
          <a:p>
            <a:pPr marL="0" indent="0" algn="just">
              <a:spcBef>
                <a:spcPts val="0"/>
              </a:spcBef>
              <a:buNone/>
            </a:pPr>
            <a:endParaRPr lang="en-US" sz="3600" dirty="0">
              <a:solidFill>
                <a:srgbClr val="FFFF00"/>
              </a:solidFill>
              <a:latin typeface="Arial Narrow" pitchFamily="34" charset="0"/>
            </a:endParaRPr>
          </a:p>
          <a:p>
            <a:pPr>
              <a:buNone/>
            </a:pPr>
            <a:r>
              <a:rPr lang="en-US" sz="3200" dirty="0">
                <a:solidFill>
                  <a:schemeClr val="bg1"/>
                </a:solidFill>
              </a:rPr>
              <a:t>#1:  Everything you say and do should be </a:t>
            </a:r>
            <a:r>
              <a:rPr lang="en-US" sz="3200" u="sng" dirty="0">
                <a:solidFill>
                  <a:srgbClr val="FFFF00"/>
                </a:solidFill>
              </a:rPr>
              <a:t>to God’s glory</a:t>
            </a:r>
            <a:r>
              <a:rPr lang="en-US" sz="3200" dirty="0">
                <a:solidFill>
                  <a:srgbClr val="FFFF00"/>
                </a:solidFill>
              </a:rPr>
              <a:t>.</a:t>
            </a:r>
          </a:p>
          <a:p>
            <a:endParaRPr lang="en-US" sz="2200" dirty="0"/>
          </a:p>
          <a:p>
            <a:pPr>
              <a:buNone/>
            </a:pPr>
            <a:r>
              <a:rPr lang="en-US" sz="3200" dirty="0">
                <a:solidFill>
                  <a:schemeClr val="bg1"/>
                </a:solidFill>
              </a:rPr>
              <a:t>#2:  Everything you say and do should  </a:t>
            </a:r>
            <a:r>
              <a:rPr lang="en-US" sz="3200" u="sng" dirty="0">
                <a:solidFill>
                  <a:srgbClr val="FFFF00"/>
                </a:solidFill>
              </a:rPr>
              <a:t>not offend others</a:t>
            </a:r>
            <a:r>
              <a:rPr lang="en-US" sz="3200" dirty="0">
                <a:solidFill>
                  <a:srgbClr val="FFFF00"/>
                </a:solidFill>
              </a:rPr>
              <a:t>.</a:t>
            </a:r>
          </a:p>
          <a:p>
            <a:endParaRPr lang="en-US" sz="2200" dirty="0"/>
          </a:p>
          <a:p>
            <a:pPr>
              <a:buNone/>
            </a:pPr>
            <a:r>
              <a:rPr lang="en-US" sz="3200" dirty="0">
                <a:solidFill>
                  <a:schemeClr val="bg1"/>
                </a:solidFill>
              </a:rPr>
              <a:t>#3:  Everything you say and do is to  </a:t>
            </a:r>
            <a:r>
              <a:rPr lang="en-US" sz="3200" u="sng" dirty="0">
                <a:solidFill>
                  <a:srgbClr val="FFFF00"/>
                </a:solidFill>
              </a:rPr>
              <a:t>convert sinners</a:t>
            </a:r>
            <a:r>
              <a:rPr lang="en-US" sz="3200" dirty="0">
                <a:solidFill>
                  <a:srgbClr val="FFFF00"/>
                </a:solidFill>
              </a:rPr>
              <a: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whatsoever ye do</a:t>
            </a:r>
          </a:p>
          <a:p>
            <a:pPr algn="ctr"/>
            <a:r>
              <a:rPr lang="en-US" sz="3600" dirty="0">
                <a:solidFill>
                  <a:srgbClr val="0000FF"/>
                </a:solidFill>
              </a:rPr>
              <a:t>in word or deed,</a:t>
            </a:r>
          </a:p>
          <a:p>
            <a:pPr algn="ctr"/>
            <a:r>
              <a:rPr lang="en-US" sz="3600" dirty="0">
                <a:solidFill>
                  <a:srgbClr val="0000FF"/>
                </a:solidFill>
              </a:rPr>
              <a:t>do all in the name</a:t>
            </a:r>
          </a:p>
          <a:p>
            <a:pPr algn="ctr"/>
            <a:r>
              <a:rPr lang="en-US" sz="3600" dirty="0">
                <a:solidFill>
                  <a:srgbClr val="0000FF"/>
                </a:solidFill>
              </a:rPr>
              <a:t>of the Lord Jesus,</a:t>
            </a:r>
          </a:p>
          <a:p>
            <a:pPr algn="ctr"/>
            <a:r>
              <a:rPr lang="en-US" sz="3600" dirty="0">
                <a:solidFill>
                  <a:srgbClr val="0000FF"/>
                </a:solidFill>
              </a:rPr>
              <a:t>giving thanks to God</a:t>
            </a:r>
          </a:p>
          <a:p>
            <a:pPr algn="ctr"/>
            <a:r>
              <a:rPr lang="en-US" sz="3600" dirty="0">
                <a:solidFill>
                  <a:srgbClr val="0000FF"/>
                </a:solidFill>
              </a:rPr>
              <a:t>and the Father</a:t>
            </a:r>
          </a:p>
          <a:p>
            <a:pPr algn="ctr"/>
            <a:r>
              <a:rPr lang="en-US" sz="3600" dirty="0">
                <a:solidFill>
                  <a:srgbClr val="0000FF"/>
                </a:solidFill>
              </a:rPr>
              <a:t>by him.</a:t>
            </a:r>
          </a:p>
          <a:p>
            <a:pPr algn="ctr"/>
            <a:r>
              <a:rPr lang="en-US" sz="2000" dirty="0">
                <a:solidFill>
                  <a:srgbClr val="0000FF"/>
                </a:solidFill>
                <a:latin typeface="Calibri"/>
              </a:rPr>
              <a:t>Colossians 3:17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1595668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Are they known for bearing spiritual fruit in service</a:t>
            </a:r>
          </a:p>
          <a:p>
            <a:pPr algn="ctr"/>
            <a:r>
              <a:rPr lang="en-US" sz="4000" dirty="0">
                <a:solidFill>
                  <a:schemeClr val="tx1"/>
                </a:solidFill>
                <a:cs typeface="Aharoni" pitchFamily="2" charset="-79"/>
              </a:rPr>
              <a:t>to Jesus Christ?</a:t>
            </a:r>
          </a:p>
        </p:txBody>
      </p:sp>
    </p:spTree>
    <p:extLst>
      <p:ext uri="{BB962C8B-B14F-4D97-AF65-F5344CB8AC3E}">
        <p14:creationId xmlns:p14="http://schemas.microsoft.com/office/powerpoint/2010/main" val="26530344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Abide in me, and I in you.</a:t>
            </a:r>
          </a:p>
          <a:p>
            <a:pPr algn="ctr"/>
            <a:r>
              <a:rPr lang="en-US" sz="3600" dirty="0">
                <a:solidFill>
                  <a:srgbClr val="0000FF"/>
                </a:solidFill>
              </a:rPr>
              <a:t>As the branch cannot</a:t>
            </a:r>
          </a:p>
          <a:p>
            <a:pPr algn="ctr"/>
            <a:r>
              <a:rPr lang="en-US" sz="3600" dirty="0">
                <a:solidFill>
                  <a:srgbClr val="0000FF"/>
                </a:solidFill>
              </a:rPr>
              <a:t>bear fruit of itself,</a:t>
            </a:r>
          </a:p>
          <a:p>
            <a:pPr algn="ctr"/>
            <a:r>
              <a:rPr lang="en-US" sz="3600" dirty="0">
                <a:solidFill>
                  <a:srgbClr val="0000FF"/>
                </a:solidFill>
              </a:rPr>
              <a:t>except it abide</a:t>
            </a:r>
          </a:p>
          <a:p>
            <a:pPr algn="ctr"/>
            <a:r>
              <a:rPr lang="en-US" sz="3600" dirty="0">
                <a:solidFill>
                  <a:srgbClr val="0000FF"/>
                </a:solidFill>
              </a:rPr>
              <a:t>in the vine;</a:t>
            </a:r>
          </a:p>
          <a:p>
            <a:pPr algn="ctr"/>
            <a:r>
              <a:rPr lang="en-US" sz="3600" dirty="0">
                <a:solidFill>
                  <a:srgbClr val="0000FF"/>
                </a:solidFill>
              </a:rPr>
              <a:t>no more can ye,</a:t>
            </a:r>
          </a:p>
          <a:p>
            <a:pPr algn="ctr"/>
            <a:r>
              <a:rPr lang="en-US" sz="3600" dirty="0">
                <a:solidFill>
                  <a:srgbClr val="0000FF"/>
                </a:solidFill>
              </a:rPr>
              <a:t>except ye abide in me.</a:t>
            </a:r>
          </a:p>
          <a:p>
            <a:pPr algn="ctr"/>
            <a:r>
              <a:rPr lang="en-US" sz="2000" dirty="0">
                <a:solidFill>
                  <a:srgbClr val="0000FF"/>
                </a:solidFill>
                <a:latin typeface="Calibri"/>
              </a:rPr>
              <a:t>John 15:4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7810750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Only spiritual fruit counts with God and righteous men, not</a:t>
            </a:r>
          </a:p>
          <a:p>
            <a:pPr algn="ctr"/>
            <a:r>
              <a:rPr lang="en-US" sz="4000" dirty="0">
                <a:solidFill>
                  <a:schemeClr val="tx1"/>
                </a:solidFill>
                <a:cs typeface="Aharoni" pitchFamily="2" charset="-79"/>
              </a:rPr>
              <a:t>jobs, money, fitness, etc.</a:t>
            </a:r>
          </a:p>
        </p:txBody>
      </p:sp>
    </p:spTree>
    <p:extLst>
      <p:ext uri="{BB962C8B-B14F-4D97-AF65-F5344CB8AC3E}">
        <p14:creationId xmlns:p14="http://schemas.microsoft.com/office/powerpoint/2010/main" val="16928681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this I pray,</a:t>
            </a:r>
          </a:p>
          <a:p>
            <a:pPr algn="ctr"/>
            <a:r>
              <a:rPr lang="en-US" sz="3600" dirty="0">
                <a:solidFill>
                  <a:srgbClr val="0000FF"/>
                </a:solidFill>
              </a:rPr>
              <a:t>that your love may abound</a:t>
            </a:r>
          </a:p>
          <a:p>
            <a:pPr algn="ctr"/>
            <a:r>
              <a:rPr lang="en-US" sz="3600" dirty="0">
                <a:solidFill>
                  <a:srgbClr val="0000FF"/>
                </a:solidFill>
              </a:rPr>
              <a:t>yet more and more</a:t>
            </a:r>
          </a:p>
          <a:p>
            <a:pPr algn="ctr"/>
            <a:r>
              <a:rPr lang="en-US" sz="3600" dirty="0">
                <a:solidFill>
                  <a:srgbClr val="0000FF"/>
                </a:solidFill>
              </a:rPr>
              <a:t>in knowledge and in all judgment;</a:t>
            </a:r>
          </a:p>
          <a:p>
            <a:pPr algn="ctr"/>
            <a:r>
              <a:rPr lang="en-US" sz="3600" dirty="0">
                <a:solidFill>
                  <a:srgbClr val="0000FF"/>
                </a:solidFill>
              </a:rPr>
              <a:t>That ye may approve things that are excellent;</a:t>
            </a:r>
          </a:p>
          <a:p>
            <a:pPr algn="ctr"/>
            <a:r>
              <a:rPr lang="en-US" sz="3600" dirty="0">
                <a:solidFill>
                  <a:srgbClr val="0000FF"/>
                </a:solidFill>
              </a:rPr>
              <a:t>that ye may be sincere and without offence</a:t>
            </a:r>
          </a:p>
          <a:p>
            <a:pPr algn="ctr"/>
            <a:r>
              <a:rPr lang="en-US" sz="3600" dirty="0">
                <a:solidFill>
                  <a:srgbClr val="0000FF"/>
                </a:solidFill>
              </a:rPr>
              <a:t>till the day of Christ;</a:t>
            </a:r>
          </a:p>
          <a:p>
            <a:pPr algn="ctr"/>
            <a:r>
              <a:rPr lang="en-US" sz="3600" dirty="0">
                <a:solidFill>
                  <a:srgbClr val="0000FF"/>
                </a:solidFill>
              </a:rPr>
              <a:t>Being filled with the fruits of righteousness</a:t>
            </a:r>
          </a:p>
          <a:p>
            <a:pPr algn="ctr"/>
            <a:r>
              <a:rPr lang="en-US" sz="3600" dirty="0">
                <a:solidFill>
                  <a:srgbClr val="0000FF"/>
                </a:solidFill>
              </a:rPr>
              <a:t>which are by Jesus Christ,</a:t>
            </a:r>
          </a:p>
          <a:p>
            <a:pPr algn="ctr"/>
            <a:r>
              <a:rPr lang="en-US" sz="3600" dirty="0">
                <a:solidFill>
                  <a:srgbClr val="0000FF"/>
                </a:solidFill>
              </a:rPr>
              <a:t>unto the glory and praise of God.</a:t>
            </a:r>
          </a:p>
          <a:p>
            <a:pPr algn="ctr"/>
            <a:r>
              <a:rPr lang="en-US" sz="2000" dirty="0">
                <a:solidFill>
                  <a:srgbClr val="0000FF"/>
                </a:solidFill>
                <a:latin typeface="Calibri"/>
              </a:rPr>
              <a:t>Philippians 1:9-11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7976538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FAITH seeks, not mental assent.</a:t>
            </a:r>
          </a:p>
          <a:p>
            <a:pPr algn="ctr"/>
            <a:r>
              <a:rPr lang="en-US" sz="4000" dirty="0">
                <a:solidFill>
                  <a:schemeClr val="tx1"/>
                </a:solidFill>
                <a:cs typeface="Aharoni" pitchFamily="2" charset="-79"/>
              </a:rPr>
              <a:t>LOVE sacrifices to serve saints.</a:t>
            </a:r>
          </a:p>
          <a:p>
            <a:pPr algn="ctr"/>
            <a:r>
              <a:rPr lang="en-US" sz="4000" dirty="0">
                <a:solidFill>
                  <a:schemeClr val="tx1"/>
                </a:solidFill>
                <a:cs typeface="Aharoni" pitchFamily="2" charset="-79"/>
              </a:rPr>
              <a:t>JOY is in the Lord, not just life.</a:t>
            </a:r>
          </a:p>
          <a:p>
            <a:pPr algn="ctr"/>
            <a:r>
              <a:rPr lang="en-US" sz="4000" dirty="0">
                <a:solidFill>
                  <a:schemeClr val="tx1"/>
                </a:solidFill>
                <a:cs typeface="Aharoni" pitchFamily="2" charset="-79"/>
              </a:rPr>
              <a:t>PATIENCE endures by a hope.</a:t>
            </a:r>
          </a:p>
          <a:p>
            <a:pPr algn="ctr"/>
            <a:r>
              <a:rPr lang="en-US" sz="4000" dirty="0">
                <a:solidFill>
                  <a:schemeClr val="tx1"/>
                </a:solidFill>
                <a:cs typeface="Aharoni" pitchFamily="2" charset="-79"/>
              </a:rPr>
              <a:t>FORGIVENESS copies Jesus.</a:t>
            </a:r>
          </a:p>
        </p:txBody>
      </p:sp>
    </p:spTree>
    <p:extLst>
      <p:ext uri="{BB962C8B-B14F-4D97-AF65-F5344CB8AC3E}">
        <p14:creationId xmlns:p14="http://schemas.microsoft.com/office/powerpoint/2010/main" val="20881728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Compare Character to Christ</a:t>
            </a:r>
          </a:p>
          <a:p>
            <a:pPr algn="just"/>
            <a:endParaRPr lang="en-US" sz="2800" dirty="0">
              <a:solidFill>
                <a:schemeClr val="tx1"/>
              </a:solidFill>
              <a:cs typeface="Aharoni" pitchFamily="2" charset="-79"/>
            </a:endParaRPr>
          </a:p>
          <a:p>
            <a:pPr algn="just"/>
            <a:r>
              <a:rPr lang="en-US" sz="2800" dirty="0">
                <a:solidFill>
                  <a:schemeClr val="tx1"/>
                </a:solidFill>
                <a:cs typeface="Aharoni" pitchFamily="2" charset="-79"/>
              </a:rPr>
              <a:t>	Works Hard			Prays Hard</a:t>
            </a:r>
          </a:p>
          <a:p>
            <a:pPr algn="just"/>
            <a:r>
              <a:rPr lang="en-US" sz="2800" dirty="0">
                <a:solidFill>
                  <a:schemeClr val="tx1"/>
                </a:solidFill>
                <a:cs typeface="Aharoni" pitchFamily="2" charset="-79"/>
              </a:rPr>
              <a:t>	Good Grades		Good Works</a:t>
            </a:r>
          </a:p>
          <a:p>
            <a:pPr algn="just"/>
            <a:r>
              <a:rPr lang="en-US" sz="2800" dirty="0">
                <a:solidFill>
                  <a:schemeClr val="tx1"/>
                </a:solidFill>
                <a:cs typeface="Aharoni" pitchFamily="2" charset="-79"/>
              </a:rPr>
              <a:t>	Builds Savings		Builds Souls</a:t>
            </a:r>
          </a:p>
          <a:p>
            <a:pPr algn="just"/>
            <a:r>
              <a:rPr lang="en-US" sz="2800" dirty="0">
                <a:solidFill>
                  <a:schemeClr val="tx1"/>
                </a:solidFill>
                <a:cs typeface="Aharoni" pitchFamily="2" charset="-79"/>
              </a:rPr>
              <a:t>	Cleans Room		Cleans Heart</a:t>
            </a:r>
          </a:p>
          <a:p>
            <a:pPr algn="just"/>
            <a:r>
              <a:rPr lang="en-US" sz="2800" dirty="0">
                <a:solidFill>
                  <a:schemeClr val="tx1"/>
                </a:solidFill>
                <a:cs typeface="Aharoni" pitchFamily="2" charset="-79"/>
              </a:rPr>
              <a:t>	Knows Job			Knows Bible</a:t>
            </a:r>
          </a:p>
        </p:txBody>
      </p:sp>
    </p:spTree>
    <p:extLst>
      <p:ext uri="{BB962C8B-B14F-4D97-AF65-F5344CB8AC3E}">
        <p14:creationId xmlns:p14="http://schemas.microsoft.com/office/powerpoint/2010/main" val="36633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Good Grades or Good Works</a:t>
            </a:r>
          </a:p>
          <a:p>
            <a:pPr algn="just"/>
            <a:endParaRPr lang="en-US" sz="2800" dirty="0">
              <a:solidFill>
                <a:schemeClr val="tx1"/>
              </a:solidFill>
              <a:cs typeface="Aharoni" pitchFamily="2" charset="-79"/>
            </a:endParaRPr>
          </a:p>
          <a:p>
            <a:pPr algn="just"/>
            <a:r>
              <a:rPr lang="en-US" sz="2800" dirty="0">
                <a:solidFill>
                  <a:schemeClr val="tx1"/>
                </a:solidFill>
                <a:cs typeface="Aharoni" pitchFamily="2" charset="-79"/>
              </a:rPr>
              <a:t>	Computers			Loves Souls</a:t>
            </a:r>
          </a:p>
          <a:p>
            <a:pPr algn="just"/>
            <a:r>
              <a:rPr lang="en-US" sz="2800" dirty="0">
                <a:solidFill>
                  <a:schemeClr val="tx1"/>
                </a:solidFill>
                <a:cs typeface="Aharoni" pitchFamily="2" charset="-79"/>
              </a:rPr>
              <a:t>	Psychology			Joyful in God</a:t>
            </a:r>
          </a:p>
          <a:p>
            <a:pPr algn="just"/>
            <a:r>
              <a:rPr lang="en-US" sz="2800" dirty="0">
                <a:solidFill>
                  <a:schemeClr val="tx1"/>
                </a:solidFill>
                <a:cs typeface="Aharoni" pitchFamily="2" charset="-79"/>
              </a:rPr>
              <a:t>	Literature			Peace in Christ</a:t>
            </a:r>
          </a:p>
          <a:p>
            <a:pPr algn="just"/>
            <a:r>
              <a:rPr lang="en-US" sz="2800" dirty="0">
                <a:solidFill>
                  <a:schemeClr val="tx1"/>
                </a:solidFill>
                <a:cs typeface="Aharoni" pitchFamily="2" charset="-79"/>
              </a:rPr>
              <a:t>	Finance			Devours Bible</a:t>
            </a:r>
          </a:p>
          <a:p>
            <a:pPr algn="just"/>
            <a:r>
              <a:rPr lang="en-US" sz="2800" dirty="0">
                <a:solidFill>
                  <a:schemeClr val="tx1"/>
                </a:solidFill>
                <a:cs typeface="Aharoni" pitchFamily="2" charset="-79"/>
              </a:rPr>
              <a:t>	Engineering			Always Spiritual</a:t>
            </a:r>
          </a:p>
        </p:txBody>
      </p:sp>
    </p:spTree>
    <p:extLst>
      <p:ext uri="{BB962C8B-B14F-4D97-AF65-F5344CB8AC3E}">
        <p14:creationId xmlns:p14="http://schemas.microsoft.com/office/powerpoint/2010/main" val="11041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A1C5DCB-B9B4-402C-99C7-1AC28F84A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090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Real character ... character that counts ... is to be like Christ.</a:t>
            </a:r>
          </a:p>
        </p:txBody>
      </p:sp>
    </p:spTree>
    <p:extLst>
      <p:ext uri="{BB962C8B-B14F-4D97-AF65-F5344CB8AC3E}">
        <p14:creationId xmlns:p14="http://schemas.microsoft.com/office/powerpoint/2010/main" val="34766936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Real character ... character that counts ... is to live for Christ.</a:t>
            </a:r>
          </a:p>
        </p:txBody>
      </p:sp>
    </p:spTree>
    <p:extLst>
      <p:ext uri="{BB962C8B-B14F-4D97-AF65-F5344CB8AC3E}">
        <p14:creationId xmlns:p14="http://schemas.microsoft.com/office/powerpoint/2010/main" val="21458366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put ye on the Lord Jesus Christ,</a:t>
            </a:r>
          </a:p>
          <a:p>
            <a:pPr algn="ctr"/>
            <a:r>
              <a:rPr lang="en-US" sz="3600" dirty="0">
                <a:solidFill>
                  <a:srgbClr val="0000FF"/>
                </a:solidFill>
              </a:rPr>
              <a:t>and make not provision for the flesh,</a:t>
            </a:r>
          </a:p>
          <a:p>
            <a:pPr algn="ctr"/>
            <a:r>
              <a:rPr lang="en-US" sz="3600" dirty="0">
                <a:solidFill>
                  <a:srgbClr val="0000FF"/>
                </a:solidFill>
              </a:rPr>
              <a:t>to fulfil the lusts thereof.</a:t>
            </a:r>
          </a:p>
          <a:p>
            <a:pPr algn="ctr"/>
            <a:r>
              <a:rPr lang="en-US" sz="2000" dirty="0">
                <a:solidFill>
                  <a:srgbClr val="0000FF"/>
                </a:solidFill>
                <a:latin typeface="Calibri"/>
              </a:rPr>
              <a:t>Romans 13:14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6650992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 are our epistle written in our hearts,</a:t>
            </a:r>
          </a:p>
          <a:p>
            <a:pPr algn="ctr"/>
            <a:r>
              <a:rPr lang="en-US" sz="3600" dirty="0">
                <a:solidFill>
                  <a:srgbClr val="0000FF"/>
                </a:solidFill>
              </a:rPr>
              <a:t>known and read of all men:</a:t>
            </a:r>
          </a:p>
          <a:p>
            <a:pPr algn="ctr"/>
            <a:r>
              <a:rPr lang="en-US" sz="3600" dirty="0">
                <a:solidFill>
                  <a:srgbClr val="0000FF"/>
                </a:solidFill>
              </a:rPr>
              <a:t>Forasmuch as ye are manifestly declared</a:t>
            </a:r>
          </a:p>
          <a:p>
            <a:pPr algn="ctr"/>
            <a:r>
              <a:rPr lang="en-US" sz="3600" dirty="0">
                <a:solidFill>
                  <a:srgbClr val="0000FF"/>
                </a:solidFill>
              </a:rPr>
              <a:t>to be the epistle of Christ</a:t>
            </a:r>
          </a:p>
          <a:p>
            <a:pPr algn="ctr"/>
            <a:r>
              <a:rPr lang="en-US" sz="3600" dirty="0">
                <a:solidFill>
                  <a:srgbClr val="0000FF"/>
                </a:solidFill>
              </a:rPr>
              <a:t>ministered by us,</a:t>
            </a:r>
          </a:p>
          <a:p>
            <a:pPr algn="ctr"/>
            <a:r>
              <a:rPr lang="en-US" sz="3600" dirty="0">
                <a:solidFill>
                  <a:srgbClr val="0000FF"/>
                </a:solidFill>
              </a:rPr>
              <a:t>written not with ink,</a:t>
            </a:r>
          </a:p>
          <a:p>
            <a:pPr algn="ctr"/>
            <a:r>
              <a:rPr lang="en-US" sz="3600" dirty="0">
                <a:solidFill>
                  <a:srgbClr val="0000FF"/>
                </a:solidFill>
              </a:rPr>
              <a:t>but with the Spirit of the living God;</a:t>
            </a:r>
          </a:p>
          <a:p>
            <a:pPr algn="ctr"/>
            <a:r>
              <a:rPr lang="en-US" sz="3600" dirty="0">
                <a:solidFill>
                  <a:srgbClr val="0000FF"/>
                </a:solidFill>
              </a:rPr>
              <a:t>not in tables of stone,</a:t>
            </a:r>
          </a:p>
          <a:p>
            <a:pPr algn="ctr"/>
            <a:r>
              <a:rPr lang="en-US" sz="3600" dirty="0">
                <a:solidFill>
                  <a:srgbClr val="0000FF"/>
                </a:solidFill>
              </a:rPr>
              <a:t>but in fleshy tables of the heart.</a:t>
            </a:r>
          </a:p>
          <a:p>
            <a:pPr algn="ctr"/>
            <a:r>
              <a:rPr lang="en-US" sz="2000" dirty="0">
                <a:solidFill>
                  <a:srgbClr val="0000FF"/>
                </a:solidFill>
                <a:latin typeface="Calibri"/>
              </a:rPr>
              <a:t>II Corinthians 3:2-3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49557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Even our love and service</a:t>
            </a:r>
          </a:p>
          <a:p>
            <a:pPr algn="ctr"/>
            <a:r>
              <a:rPr lang="en-US" sz="4000" dirty="0">
                <a:solidFill>
                  <a:schemeClr val="tx1"/>
                </a:solidFill>
                <a:cs typeface="Aharoni" pitchFamily="2" charset="-79"/>
              </a:rPr>
              <a:t>to others must be for</a:t>
            </a:r>
          </a:p>
          <a:p>
            <a:pPr algn="ctr"/>
            <a:r>
              <a:rPr lang="en-US" sz="4000" dirty="0">
                <a:solidFill>
                  <a:schemeClr val="tx1"/>
                </a:solidFill>
                <a:cs typeface="Aharoni" pitchFamily="2" charset="-79"/>
              </a:rPr>
              <a:t>Christ’s sake.</a:t>
            </a:r>
          </a:p>
        </p:txBody>
      </p:sp>
    </p:spTree>
    <p:extLst>
      <p:ext uri="{BB962C8B-B14F-4D97-AF65-F5344CB8AC3E}">
        <p14:creationId xmlns:p14="http://schemas.microsoft.com/office/powerpoint/2010/main" val="420916648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the King shall answer</a:t>
            </a:r>
          </a:p>
          <a:p>
            <a:pPr algn="ctr"/>
            <a:r>
              <a:rPr lang="en-US" sz="3600" dirty="0">
                <a:solidFill>
                  <a:srgbClr val="0000FF"/>
                </a:solidFill>
              </a:rPr>
              <a:t>and say unto them,</a:t>
            </a:r>
          </a:p>
          <a:p>
            <a:pPr algn="ctr"/>
            <a:r>
              <a:rPr lang="en-US" sz="3600" dirty="0">
                <a:solidFill>
                  <a:srgbClr val="0000FF"/>
                </a:solidFill>
              </a:rPr>
              <a:t>Verily I say unto you,</a:t>
            </a:r>
          </a:p>
          <a:p>
            <a:pPr algn="ctr"/>
            <a:r>
              <a:rPr lang="en-US" sz="3600" dirty="0">
                <a:solidFill>
                  <a:srgbClr val="0000FF"/>
                </a:solidFill>
              </a:rPr>
              <a:t>Inasmuch as ye have done it</a:t>
            </a:r>
          </a:p>
          <a:p>
            <a:pPr algn="ctr"/>
            <a:r>
              <a:rPr lang="en-US" sz="3600" dirty="0">
                <a:solidFill>
                  <a:srgbClr val="0000FF"/>
                </a:solidFill>
              </a:rPr>
              <a:t>unto one of the least</a:t>
            </a:r>
          </a:p>
          <a:p>
            <a:pPr algn="ctr"/>
            <a:r>
              <a:rPr lang="en-US" sz="3600" dirty="0">
                <a:solidFill>
                  <a:srgbClr val="0000FF"/>
                </a:solidFill>
              </a:rPr>
              <a:t>of these my brethren,</a:t>
            </a:r>
          </a:p>
          <a:p>
            <a:pPr algn="ctr"/>
            <a:r>
              <a:rPr lang="en-US" sz="3600" dirty="0">
                <a:solidFill>
                  <a:srgbClr val="0000FF"/>
                </a:solidFill>
              </a:rPr>
              <a:t>ye have done it unto me.</a:t>
            </a:r>
          </a:p>
          <a:p>
            <a:pPr algn="ctr"/>
            <a:r>
              <a:rPr lang="en-US" sz="2000" dirty="0">
                <a:solidFill>
                  <a:srgbClr val="0000FF"/>
                </a:solidFill>
                <a:latin typeface="Calibri"/>
              </a:rPr>
              <a:t>Matthew 25:40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8447583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Let all bitterness, and wrath,</a:t>
            </a:r>
          </a:p>
          <a:p>
            <a:pPr algn="ctr"/>
            <a:r>
              <a:rPr lang="en-US" sz="3600" dirty="0">
                <a:solidFill>
                  <a:srgbClr val="0000FF"/>
                </a:solidFill>
              </a:rPr>
              <a:t>and anger, and clamour,</a:t>
            </a:r>
          </a:p>
          <a:p>
            <a:pPr algn="ctr"/>
            <a:r>
              <a:rPr lang="en-US" sz="3600" dirty="0">
                <a:solidFill>
                  <a:srgbClr val="0000FF"/>
                </a:solidFill>
              </a:rPr>
              <a:t>and evil speaking,</a:t>
            </a:r>
          </a:p>
          <a:p>
            <a:pPr algn="ctr"/>
            <a:r>
              <a:rPr lang="en-US" sz="3600" dirty="0">
                <a:solidFill>
                  <a:srgbClr val="0000FF"/>
                </a:solidFill>
              </a:rPr>
              <a:t>be put away from you,</a:t>
            </a:r>
          </a:p>
          <a:p>
            <a:pPr algn="ctr"/>
            <a:r>
              <a:rPr lang="en-US" sz="3600" dirty="0">
                <a:solidFill>
                  <a:srgbClr val="0000FF"/>
                </a:solidFill>
              </a:rPr>
              <a:t>with all malice:</a:t>
            </a:r>
          </a:p>
          <a:p>
            <a:pPr algn="ctr"/>
            <a:r>
              <a:rPr lang="en-US" sz="3600" dirty="0">
                <a:solidFill>
                  <a:srgbClr val="0000FF"/>
                </a:solidFill>
              </a:rPr>
              <a:t>And be ye kind one to another,</a:t>
            </a:r>
          </a:p>
          <a:p>
            <a:pPr algn="ctr"/>
            <a:r>
              <a:rPr lang="en-US" sz="3600" dirty="0">
                <a:solidFill>
                  <a:srgbClr val="0000FF"/>
                </a:solidFill>
              </a:rPr>
              <a:t>tenderhearted, forgiving one another,</a:t>
            </a:r>
          </a:p>
          <a:p>
            <a:pPr algn="ctr"/>
            <a:r>
              <a:rPr lang="en-US" sz="3600" dirty="0">
                <a:solidFill>
                  <a:srgbClr val="0000FF"/>
                </a:solidFill>
              </a:rPr>
              <a:t>even as God for Christ’s sake hath forgiven you.</a:t>
            </a:r>
          </a:p>
          <a:p>
            <a:pPr algn="ctr"/>
            <a:r>
              <a:rPr lang="en-US" sz="2000" dirty="0">
                <a:solidFill>
                  <a:srgbClr val="0000FF"/>
                </a:solidFill>
                <a:latin typeface="Calibri"/>
              </a:rPr>
              <a:t>Ephesians 4:31-32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8078208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Competition out of pride is called emulation in the Bible.</a:t>
            </a:r>
          </a:p>
          <a:p>
            <a:pPr algn="ctr"/>
            <a:r>
              <a:rPr lang="en-US" sz="4000" dirty="0">
                <a:solidFill>
                  <a:schemeClr val="tx1"/>
                </a:solidFill>
                <a:cs typeface="Aharoni" pitchFamily="2" charset="-79"/>
              </a:rPr>
              <a:t>It is a sin.</a:t>
            </a:r>
          </a:p>
        </p:txBody>
      </p:sp>
    </p:spTree>
    <p:extLst>
      <p:ext uri="{BB962C8B-B14F-4D97-AF65-F5344CB8AC3E}">
        <p14:creationId xmlns:p14="http://schemas.microsoft.com/office/powerpoint/2010/main" val="1233474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But there is competition that can be godly if done only for</a:t>
            </a:r>
          </a:p>
          <a:p>
            <a:pPr algn="ctr"/>
            <a:r>
              <a:rPr lang="en-US" sz="4000" dirty="0">
                <a:solidFill>
                  <a:schemeClr val="tx1"/>
                </a:solidFill>
                <a:cs typeface="Aharoni" pitchFamily="2" charset="-79"/>
              </a:rPr>
              <a:t>Christ’s glory.</a:t>
            </a:r>
          </a:p>
        </p:txBody>
      </p:sp>
    </p:spTree>
    <p:extLst>
      <p:ext uri="{BB962C8B-B14F-4D97-AF65-F5344CB8AC3E}">
        <p14:creationId xmlns:p14="http://schemas.microsoft.com/office/powerpoint/2010/main" val="13253299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Jesus saith to Simon Peter,</a:t>
            </a:r>
          </a:p>
          <a:p>
            <a:pPr algn="ctr"/>
            <a:r>
              <a:rPr lang="en-US" sz="3600" dirty="0">
                <a:solidFill>
                  <a:srgbClr val="0000FF"/>
                </a:solidFill>
              </a:rPr>
              <a:t>Simon, son of Jonas,</a:t>
            </a:r>
          </a:p>
          <a:p>
            <a:pPr algn="ctr"/>
            <a:r>
              <a:rPr lang="en-US" sz="3600" dirty="0">
                <a:solidFill>
                  <a:srgbClr val="0000FF"/>
                </a:solidFill>
              </a:rPr>
              <a:t>lovest thou me more than these?</a:t>
            </a:r>
          </a:p>
          <a:p>
            <a:pPr algn="ctr"/>
            <a:r>
              <a:rPr lang="en-US" sz="3600" dirty="0">
                <a:solidFill>
                  <a:srgbClr val="0000FF"/>
                </a:solidFill>
              </a:rPr>
              <a:t>He saith unto him, Yea, Lord;</a:t>
            </a:r>
          </a:p>
          <a:p>
            <a:pPr algn="ctr"/>
            <a:r>
              <a:rPr lang="en-US" sz="3600" dirty="0">
                <a:solidFill>
                  <a:srgbClr val="0000FF"/>
                </a:solidFill>
              </a:rPr>
              <a:t>thou knowest that I love thee.</a:t>
            </a:r>
          </a:p>
          <a:p>
            <a:pPr algn="ctr"/>
            <a:r>
              <a:rPr lang="en-US" sz="3600" u="sng" dirty="0">
                <a:solidFill>
                  <a:srgbClr val="0000FF"/>
                </a:solidFill>
              </a:rPr>
              <a:t> He saith unto him, Feed my lambs.</a:t>
            </a:r>
          </a:p>
          <a:p>
            <a:pPr algn="ctr"/>
            <a:r>
              <a:rPr lang="en-US" sz="2000" dirty="0">
                <a:solidFill>
                  <a:srgbClr val="0000FF"/>
                </a:solidFill>
                <a:latin typeface="Calibri"/>
              </a:rPr>
              <a:t>John 21:15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49149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39C06D-2C39-4D94-9A56-4E1A36ED4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6323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Bible examples show mercy for faults, weakness, or ignorance</a:t>
            </a:r>
          </a:p>
          <a:p>
            <a:pPr algn="ctr"/>
            <a:r>
              <a:rPr lang="en-US" sz="4000" dirty="0">
                <a:solidFill>
                  <a:schemeClr val="tx1"/>
                </a:solidFill>
                <a:cs typeface="Aharoni" pitchFamily="2" charset="-79"/>
              </a:rPr>
              <a:t>by great love for God (Christ).</a:t>
            </a:r>
          </a:p>
        </p:txBody>
      </p:sp>
    </p:spTree>
    <p:extLst>
      <p:ext uri="{BB962C8B-B14F-4D97-AF65-F5344CB8AC3E}">
        <p14:creationId xmlns:p14="http://schemas.microsoft.com/office/powerpoint/2010/main" val="220021288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David did that which was right</a:t>
            </a:r>
          </a:p>
          <a:p>
            <a:pPr algn="ctr"/>
            <a:r>
              <a:rPr lang="en-US" sz="3600" dirty="0">
                <a:solidFill>
                  <a:srgbClr val="0000FF"/>
                </a:solidFill>
              </a:rPr>
              <a:t>in the eyes of the LORD,</a:t>
            </a:r>
          </a:p>
          <a:p>
            <a:pPr algn="ctr"/>
            <a:r>
              <a:rPr lang="en-US" sz="3600" dirty="0">
                <a:solidFill>
                  <a:srgbClr val="0000FF"/>
                </a:solidFill>
              </a:rPr>
              <a:t>and turned not aside</a:t>
            </a:r>
          </a:p>
          <a:p>
            <a:pPr algn="ctr"/>
            <a:r>
              <a:rPr lang="en-US" sz="3600" dirty="0">
                <a:solidFill>
                  <a:srgbClr val="0000FF"/>
                </a:solidFill>
              </a:rPr>
              <a:t>from any thing that he commanded him</a:t>
            </a:r>
          </a:p>
          <a:p>
            <a:pPr algn="ctr"/>
            <a:r>
              <a:rPr lang="en-US" sz="3600" dirty="0">
                <a:solidFill>
                  <a:srgbClr val="0000FF"/>
                </a:solidFill>
              </a:rPr>
              <a:t>all the days of his life,</a:t>
            </a:r>
          </a:p>
          <a:p>
            <a:pPr algn="ctr"/>
            <a:r>
              <a:rPr lang="en-US" sz="3600" dirty="0">
                <a:solidFill>
                  <a:srgbClr val="0000FF"/>
                </a:solidFill>
              </a:rPr>
              <a:t>save only in the matter of Uriah the Hittite.</a:t>
            </a:r>
          </a:p>
          <a:p>
            <a:pPr algn="ctr"/>
            <a:r>
              <a:rPr lang="en-US" sz="2000" dirty="0">
                <a:solidFill>
                  <a:srgbClr val="0000FF"/>
                </a:solidFill>
                <a:latin typeface="Calibri"/>
              </a:rPr>
              <a:t>I Kings 15:5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68991495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the high places were not removed:</a:t>
            </a:r>
          </a:p>
          <a:p>
            <a:pPr algn="ctr"/>
            <a:r>
              <a:rPr lang="en-US" sz="3600" dirty="0">
                <a:solidFill>
                  <a:srgbClr val="0000FF"/>
                </a:solidFill>
              </a:rPr>
              <a:t>nevertheless Asa’s heart was perfect</a:t>
            </a:r>
          </a:p>
          <a:p>
            <a:pPr algn="ctr"/>
            <a:r>
              <a:rPr lang="en-US" sz="3600" dirty="0">
                <a:solidFill>
                  <a:srgbClr val="0000FF"/>
                </a:solidFill>
              </a:rPr>
              <a:t>with the LORD all his days.</a:t>
            </a:r>
          </a:p>
          <a:p>
            <a:pPr algn="ctr"/>
            <a:r>
              <a:rPr lang="en-US" sz="2000" dirty="0">
                <a:solidFill>
                  <a:srgbClr val="0000FF"/>
                </a:solidFill>
                <a:latin typeface="Calibri"/>
              </a:rPr>
              <a:t>I Kings 15:14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228720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Work is not the measure of a man, but rather what a man does</a:t>
            </a:r>
          </a:p>
          <a:p>
            <a:pPr algn="ctr"/>
            <a:r>
              <a:rPr lang="en-US" sz="4000" dirty="0">
                <a:solidFill>
                  <a:schemeClr val="tx1"/>
                </a:solidFill>
                <a:cs typeface="Aharoni" pitchFamily="2" charset="-79"/>
              </a:rPr>
              <a:t>after he must work.</a:t>
            </a:r>
          </a:p>
        </p:txBody>
      </p:sp>
    </p:spTree>
    <p:extLst>
      <p:ext uri="{BB962C8B-B14F-4D97-AF65-F5344CB8AC3E}">
        <p14:creationId xmlns:p14="http://schemas.microsoft.com/office/powerpoint/2010/main" val="40895706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Work or Works After Work</a:t>
            </a:r>
          </a:p>
          <a:p>
            <a:pPr algn="just"/>
            <a:endParaRPr lang="en-US" sz="2800" dirty="0">
              <a:solidFill>
                <a:schemeClr val="tx1"/>
              </a:solidFill>
              <a:cs typeface="Aharoni" pitchFamily="2" charset="-79"/>
            </a:endParaRPr>
          </a:p>
          <a:p>
            <a:pPr algn="just"/>
            <a:r>
              <a:rPr lang="en-US" sz="2800" dirty="0">
                <a:solidFill>
                  <a:schemeClr val="tx1"/>
                </a:solidFill>
                <a:cs typeface="Aharoni" pitchFamily="2" charset="-79"/>
              </a:rPr>
              <a:t>	Takes Overtime		All Services</a:t>
            </a:r>
          </a:p>
          <a:p>
            <a:pPr algn="just"/>
            <a:r>
              <a:rPr lang="en-US" sz="2800" dirty="0">
                <a:solidFill>
                  <a:schemeClr val="tx1"/>
                </a:solidFill>
                <a:cs typeface="Aharoni" pitchFamily="2" charset="-79"/>
              </a:rPr>
              <a:t>	Maxes out 401k		Eager for Bible</a:t>
            </a:r>
          </a:p>
          <a:p>
            <a:pPr algn="just"/>
            <a:r>
              <a:rPr lang="en-US" sz="2800" dirty="0">
                <a:solidFill>
                  <a:schemeClr val="tx1"/>
                </a:solidFill>
                <a:cs typeface="Aharoni" pitchFamily="2" charset="-79"/>
              </a:rPr>
              <a:t>	Gets Promoted		Friends of Jesus</a:t>
            </a:r>
          </a:p>
          <a:p>
            <a:pPr algn="just"/>
            <a:r>
              <a:rPr lang="en-US" sz="2800" dirty="0">
                <a:solidFill>
                  <a:schemeClr val="tx1"/>
                </a:solidFill>
                <a:cs typeface="Aharoni" pitchFamily="2" charset="-79"/>
              </a:rPr>
              <a:t>	Employee of Week		Reviews Sermons</a:t>
            </a:r>
          </a:p>
          <a:p>
            <a:pPr algn="just"/>
            <a:r>
              <a:rPr lang="en-US" sz="2800" dirty="0">
                <a:solidFill>
                  <a:schemeClr val="tx1"/>
                </a:solidFill>
                <a:cs typeface="Aharoni" pitchFamily="2" charset="-79"/>
              </a:rPr>
              <a:t>	Takes Work Home		Delights in God</a:t>
            </a:r>
          </a:p>
        </p:txBody>
      </p:sp>
    </p:spTree>
    <p:extLst>
      <p:ext uri="{BB962C8B-B14F-4D97-AF65-F5344CB8AC3E}">
        <p14:creationId xmlns:p14="http://schemas.microsoft.com/office/powerpoint/2010/main" val="187934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they initiate conversation about Jesus Christ?</a:t>
            </a:r>
          </a:p>
        </p:txBody>
      </p:sp>
    </p:spTree>
    <p:extLst>
      <p:ext uri="{BB962C8B-B14F-4D97-AF65-F5344CB8AC3E}">
        <p14:creationId xmlns:p14="http://schemas.microsoft.com/office/powerpoint/2010/main" val="41094972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they crave and make time with God and the Bible to meet Jesus?</a:t>
            </a:r>
          </a:p>
        </p:txBody>
      </p:sp>
    </p:spTree>
    <p:extLst>
      <p:ext uri="{BB962C8B-B14F-4D97-AF65-F5344CB8AC3E}">
        <p14:creationId xmlns:p14="http://schemas.microsoft.com/office/powerpoint/2010/main" val="407301198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thou shalt love</a:t>
            </a:r>
          </a:p>
          <a:p>
            <a:pPr algn="ctr"/>
            <a:r>
              <a:rPr lang="en-US" sz="3600" dirty="0">
                <a:solidFill>
                  <a:srgbClr val="0000FF"/>
                </a:solidFill>
              </a:rPr>
              <a:t>the Lord thy God</a:t>
            </a:r>
          </a:p>
          <a:p>
            <a:pPr algn="ctr"/>
            <a:r>
              <a:rPr lang="en-US" sz="3600" dirty="0">
                <a:solidFill>
                  <a:srgbClr val="0000FF"/>
                </a:solidFill>
              </a:rPr>
              <a:t>with all thy heart,</a:t>
            </a:r>
          </a:p>
          <a:p>
            <a:pPr algn="ctr"/>
            <a:r>
              <a:rPr lang="en-US" sz="3600" dirty="0">
                <a:solidFill>
                  <a:srgbClr val="0000FF"/>
                </a:solidFill>
              </a:rPr>
              <a:t>and with all thy soul,</a:t>
            </a:r>
          </a:p>
          <a:p>
            <a:pPr algn="ctr"/>
            <a:r>
              <a:rPr lang="en-US" sz="3600" dirty="0">
                <a:solidFill>
                  <a:srgbClr val="0000FF"/>
                </a:solidFill>
              </a:rPr>
              <a:t>and with all thy mind,</a:t>
            </a:r>
          </a:p>
          <a:p>
            <a:pPr algn="ctr"/>
            <a:r>
              <a:rPr lang="en-US" sz="3600" dirty="0">
                <a:solidFill>
                  <a:srgbClr val="0000FF"/>
                </a:solidFill>
              </a:rPr>
              <a:t>and with all thy strength:</a:t>
            </a:r>
          </a:p>
          <a:p>
            <a:pPr algn="ctr"/>
            <a:r>
              <a:rPr lang="en-US" sz="3600" dirty="0">
                <a:solidFill>
                  <a:srgbClr val="0000FF"/>
                </a:solidFill>
              </a:rPr>
              <a:t>this is the first commandment.</a:t>
            </a:r>
          </a:p>
          <a:p>
            <a:pPr algn="ctr"/>
            <a:r>
              <a:rPr lang="en-US" sz="2000" dirty="0">
                <a:solidFill>
                  <a:srgbClr val="0000FF"/>
                </a:solidFill>
                <a:latin typeface="Calibri"/>
              </a:rPr>
              <a:t>Mark 12:30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0430168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cs typeface="Aharoni" pitchFamily="2" charset="-79"/>
              </a:rPr>
              <a:t>How do you</a:t>
            </a:r>
          </a:p>
          <a:p>
            <a:pPr algn="ctr"/>
            <a:r>
              <a:rPr lang="en-US" sz="4000" b="1" dirty="0">
                <a:solidFill>
                  <a:srgbClr val="FF0000"/>
                </a:solidFill>
                <a:cs typeface="Aharoni" pitchFamily="2" charset="-79"/>
              </a:rPr>
              <a:t>and your children</a:t>
            </a:r>
          </a:p>
          <a:p>
            <a:pPr algn="ctr"/>
            <a:r>
              <a:rPr lang="en-US" sz="4000" b="1" dirty="0">
                <a:solidFill>
                  <a:srgbClr val="FF0000"/>
                </a:solidFill>
                <a:cs typeface="Aharoni" pitchFamily="2" charset="-79"/>
              </a:rPr>
              <a:t>show the love?</a:t>
            </a:r>
          </a:p>
        </p:txBody>
      </p:sp>
    </p:spTree>
    <p:extLst>
      <p:ext uri="{BB962C8B-B14F-4D97-AF65-F5344CB8AC3E}">
        <p14:creationId xmlns:p14="http://schemas.microsoft.com/office/powerpoint/2010/main" val="11093245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cs typeface="Aharoni" pitchFamily="2" charset="-79"/>
              </a:rPr>
              <a:t>Church attendance?</a:t>
            </a:r>
          </a:p>
          <a:p>
            <a:pPr algn="ctr"/>
            <a:r>
              <a:rPr lang="en-US" sz="4000" b="1" dirty="0">
                <a:solidFill>
                  <a:srgbClr val="FF0000"/>
                </a:solidFill>
                <a:cs typeface="Aharoni" pitchFamily="2" charset="-79"/>
              </a:rPr>
              <a:t>Bible Quizzing?</a:t>
            </a:r>
          </a:p>
          <a:p>
            <a:pPr algn="ctr"/>
            <a:r>
              <a:rPr lang="en-US" sz="4000" b="1" dirty="0">
                <a:solidFill>
                  <a:srgbClr val="FF0000"/>
                </a:solidFill>
                <a:cs typeface="Aharoni" pitchFamily="2" charset="-79"/>
              </a:rPr>
              <a:t>Youth Group?</a:t>
            </a:r>
          </a:p>
        </p:txBody>
      </p:sp>
    </p:spTree>
    <p:extLst>
      <p:ext uri="{BB962C8B-B14F-4D97-AF65-F5344CB8AC3E}">
        <p14:creationId xmlns:p14="http://schemas.microsoft.com/office/powerpoint/2010/main" val="334044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2E2B1A4-7406-48D4-9C39-8BD85928B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431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cs typeface="Aharoni" pitchFamily="2" charset="-79"/>
              </a:rPr>
              <a:t>These are not a personal relationship with Jesus Christ</a:t>
            </a:r>
          </a:p>
          <a:p>
            <a:pPr algn="ctr"/>
            <a:r>
              <a:rPr lang="en-US" sz="4000" b="1" dirty="0">
                <a:solidFill>
                  <a:srgbClr val="FF0000"/>
                </a:solidFill>
                <a:cs typeface="Aharoni" pitchFamily="2" charset="-79"/>
              </a:rPr>
              <a:t>and a life sold out for Him.</a:t>
            </a:r>
          </a:p>
        </p:txBody>
      </p:sp>
    </p:spTree>
    <p:extLst>
      <p:ext uri="{BB962C8B-B14F-4D97-AF65-F5344CB8AC3E}">
        <p14:creationId xmlns:p14="http://schemas.microsoft.com/office/powerpoint/2010/main" val="122473740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cs typeface="Aharoni" pitchFamily="2" charset="-79"/>
              </a:rPr>
              <a:t>Christ Jesus Himself!</a:t>
            </a:r>
          </a:p>
          <a:p>
            <a:pPr algn="ctr"/>
            <a:endParaRPr lang="en-US" sz="3200" b="1" dirty="0">
              <a:solidFill>
                <a:srgbClr val="FF0000"/>
              </a:solidFill>
              <a:cs typeface="Aharoni" pitchFamily="2" charset="-79"/>
            </a:endParaRPr>
          </a:p>
          <a:p>
            <a:pPr algn="ctr"/>
            <a:r>
              <a:rPr lang="en-US" sz="3200" b="1" dirty="0">
                <a:solidFill>
                  <a:srgbClr val="FF0000"/>
                </a:solidFill>
                <a:cs typeface="Aharoni" pitchFamily="2" charset="-79"/>
              </a:rPr>
              <a:t>Not Baptism</a:t>
            </a:r>
          </a:p>
          <a:p>
            <a:pPr algn="ctr"/>
            <a:r>
              <a:rPr lang="en-US" sz="3200" b="1" dirty="0">
                <a:solidFill>
                  <a:srgbClr val="FF0000"/>
                </a:solidFill>
                <a:cs typeface="Aharoni" pitchFamily="2" charset="-79"/>
              </a:rPr>
              <a:t>Not Doctrine</a:t>
            </a:r>
          </a:p>
          <a:p>
            <a:pPr algn="ctr"/>
            <a:r>
              <a:rPr lang="en-US" sz="3200" b="1" dirty="0">
                <a:solidFill>
                  <a:srgbClr val="FF0000"/>
                </a:solidFill>
                <a:cs typeface="Aharoni" pitchFamily="2" charset="-79"/>
              </a:rPr>
              <a:t>Not Church</a:t>
            </a:r>
          </a:p>
          <a:p>
            <a:pPr algn="ctr"/>
            <a:r>
              <a:rPr lang="en-US" sz="3200" b="1" dirty="0">
                <a:solidFill>
                  <a:srgbClr val="FF0000"/>
                </a:solidFill>
                <a:cs typeface="Aharoni" pitchFamily="2" charset="-79"/>
              </a:rPr>
              <a:t>Not Family</a:t>
            </a:r>
          </a:p>
          <a:p>
            <a:pPr algn="ctr"/>
            <a:r>
              <a:rPr lang="en-US" sz="3200" b="1" dirty="0">
                <a:solidFill>
                  <a:srgbClr val="FF0000"/>
                </a:solidFill>
                <a:cs typeface="Aharoni" pitchFamily="2" charset="-79"/>
              </a:rPr>
              <a:t>Not Bible</a:t>
            </a:r>
            <a:endParaRPr lang="en-US" sz="4000" b="1" dirty="0">
              <a:solidFill>
                <a:srgbClr val="FF0000"/>
              </a:solidFill>
              <a:cs typeface="Aharoni" pitchFamily="2" charset="-79"/>
            </a:endParaRPr>
          </a:p>
        </p:txBody>
      </p:sp>
    </p:spTree>
    <p:extLst>
      <p:ext uri="{BB962C8B-B14F-4D97-AF65-F5344CB8AC3E}">
        <p14:creationId xmlns:p14="http://schemas.microsoft.com/office/powerpoint/2010/main" val="120257823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cs typeface="Aharoni" pitchFamily="2" charset="-79"/>
              </a:rPr>
              <a:t>Christ Jesus Himself!</a:t>
            </a:r>
          </a:p>
          <a:p>
            <a:pPr algn="ctr"/>
            <a:endParaRPr lang="en-US" sz="3200" b="1" dirty="0">
              <a:solidFill>
                <a:srgbClr val="FF0000"/>
              </a:solidFill>
              <a:cs typeface="Aharoni" pitchFamily="2" charset="-79"/>
            </a:endParaRPr>
          </a:p>
          <a:p>
            <a:pPr algn="ctr"/>
            <a:r>
              <a:rPr lang="en-US" sz="3200" b="1" dirty="0">
                <a:solidFill>
                  <a:srgbClr val="FF0000"/>
                </a:solidFill>
                <a:cs typeface="Aharoni" pitchFamily="2" charset="-79"/>
              </a:rPr>
              <a:t>Not just facts about Jesus Christ!</a:t>
            </a:r>
            <a:endParaRPr lang="en-US" sz="4000" b="1" dirty="0">
              <a:solidFill>
                <a:srgbClr val="FF0000"/>
              </a:solidFill>
              <a:cs typeface="Aharoni" pitchFamily="2" charset="-79"/>
            </a:endParaRPr>
          </a:p>
        </p:txBody>
      </p:sp>
    </p:spTree>
    <p:extLst>
      <p:ext uri="{BB962C8B-B14F-4D97-AF65-F5344CB8AC3E}">
        <p14:creationId xmlns:p14="http://schemas.microsoft.com/office/powerpoint/2010/main" val="392378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not let the Bible be for a reading chart, for quizzing,</a:t>
            </a:r>
          </a:p>
          <a:p>
            <a:pPr algn="ctr"/>
            <a:r>
              <a:rPr lang="en-US" sz="4000" dirty="0">
                <a:solidFill>
                  <a:schemeClr val="tx1"/>
                </a:solidFill>
                <a:cs typeface="Aharoni" pitchFamily="2" charset="-79"/>
              </a:rPr>
              <a:t>but to meet Jesus Christ.</a:t>
            </a:r>
          </a:p>
        </p:txBody>
      </p:sp>
    </p:spTree>
    <p:extLst>
      <p:ext uri="{BB962C8B-B14F-4D97-AF65-F5344CB8AC3E}">
        <p14:creationId xmlns:p14="http://schemas.microsoft.com/office/powerpoint/2010/main" val="15992677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Search the scriptures;</a:t>
            </a:r>
          </a:p>
          <a:p>
            <a:pPr algn="ctr"/>
            <a:r>
              <a:rPr lang="en-US" sz="3600" dirty="0">
                <a:solidFill>
                  <a:srgbClr val="0000FF"/>
                </a:solidFill>
              </a:rPr>
              <a:t>for in them ye think</a:t>
            </a:r>
          </a:p>
          <a:p>
            <a:pPr algn="ctr"/>
            <a:r>
              <a:rPr lang="en-US" sz="3600" dirty="0">
                <a:solidFill>
                  <a:srgbClr val="0000FF"/>
                </a:solidFill>
              </a:rPr>
              <a:t>ye have eternal life:</a:t>
            </a:r>
          </a:p>
          <a:p>
            <a:pPr algn="ctr"/>
            <a:r>
              <a:rPr lang="en-US" sz="3600" dirty="0">
                <a:solidFill>
                  <a:srgbClr val="0000FF"/>
                </a:solidFill>
              </a:rPr>
              <a:t>and they are they</a:t>
            </a:r>
          </a:p>
          <a:p>
            <a:pPr algn="ctr"/>
            <a:r>
              <a:rPr lang="en-US" sz="3600" dirty="0">
                <a:solidFill>
                  <a:srgbClr val="0000FF"/>
                </a:solidFill>
              </a:rPr>
              <a:t>which testify of me.</a:t>
            </a:r>
          </a:p>
          <a:p>
            <a:pPr algn="ctr"/>
            <a:r>
              <a:rPr lang="en-US" sz="2000" dirty="0">
                <a:solidFill>
                  <a:srgbClr val="0000FF"/>
                </a:solidFill>
                <a:latin typeface="Calibri"/>
              </a:rPr>
              <a:t>John 5:39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4739092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 scribes and Pharisees knew the Bible better than any quizzer. </a:t>
            </a:r>
          </a:p>
          <a:p>
            <a:pPr algn="ctr"/>
            <a:endParaRPr lang="en-US" sz="4000" dirty="0">
              <a:solidFill>
                <a:schemeClr val="tx1"/>
              </a:solidFill>
              <a:cs typeface="Aharoni" pitchFamily="2" charset="-79"/>
            </a:endParaRPr>
          </a:p>
          <a:p>
            <a:pPr algn="ctr"/>
            <a:r>
              <a:rPr lang="en-US" sz="4000" b="1" dirty="0">
                <a:solidFill>
                  <a:schemeClr val="tx1"/>
                </a:solidFill>
                <a:cs typeface="Aharoni" pitchFamily="2" charset="-79"/>
              </a:rPr>
              <a:t>They murdered Jesus Christ!</a:t>
            </a:r>
          </a:p>
        </p:txBody>
      </p:sp>
    </p:spTree>
    <p:extLst>
      <p:ext uri="{BB962C8B-B14F-4D97-AF65-F5344CB8AC3E}">
        <p14:creationId xmlns:p14="http://schemas.microsoft.com/office/powerpoint/2010/main" val="36375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There is all kinds of knowledge, truth, and wisdom in the Bible.</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But it is the revelation of God’s Son that trumps all revelation.</a:t>
            </a:r>
          </a:p>
        </p:txBody>
      </p:sp>
    </p:spTree>
    <p:extLst>
      <p:ext uri="{BB962C8B-B14F-4D97-AF65-F5344CB8AC3E}">
        <p14:creationId xmlns:p14="http://schemas.microsoft.com/office/powerpoint/2010/main" val="41584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without controversy</a:t>
            </a:r>
          </a:p>
          <a:p>
            <a:pPr algn="ctr"/>
            <a:r>
              <a:rPr lang="en-US" sz="3600" dirty="0">
                <a:solidFill>
                  <a:srgbClr val="0000FF"/>
                </a:solidFill>
              </a:rPr>
              <a:t>great is the mystery of godliness:</a:t>
            </a:r>
          </a:p>
          <a:p>
            <a:pPr algn="ctr"/>
            <a:r>
              <a:rPr lang="en-US" sz="3600" dirty="0">
                <a:solidFill>
                  <a:srgbClr val="0000FF"/>
                </a:solidFill>
              </a:rPr>
              <a:t>God was manifest in the flesh,</a:t>
            </a:r>
          </a:p>
          <a:p>
            <a:pPr algn="ctr"/>
            <a:r>
              <a:rPr lang="en-US" sz="3600" dirty="0">
                <a:solidFill>
                  <a:srgbClr val="0000FF"/>
                </a:solidFill>
              </a:rPr>
              <a:t>justified in the Spirit,</a:t>
            </a:r>
          </a:p>
          <a:p>
            <a:pPr algn="ctr"/>
            <a:r>
              <a:rPr lang="en-US" sz="3600" dirty="0">
                <a:solidFill>
                  <a:srgbClr val="0000FF"/>
                </a:solidFill>
              </a:rPr>
              <a:t>seen of angels,</a:t>
            </a:r>
          </a:p>
          <a:p>
            <a:pPr algn="ctr"/>
            <a:r>
              <a:rPr lang="en-US" sz="3600" dirty="0">
                <a:solidFill>
                  <a:srgbClr val="0000FF"/>
                </a:solidFill>
              </a:rPr>
              <a:t>preached unto the Gentiles</a:t>
            </a:r>
          </a:p>
          <a:p>
            <a:pPr algn="ctr"/>
            <a:r>
              <a:rPr lang="en-US" sz="3600" dirty="0">
                <a:solidFill>
                  <a:srgbClr val="0000FF"/>
                </a:solidFill>
              </a:rPr>
              <a:t>believed on in the world,</a:t>
            </a:r>
          </a:p>
          <a:p>
            <a:pPr algn="ctr"/>
            <a:r>
              <a:rPr lang="en-US" sz="3600" dirty="0">
                <a:solidFill>
                  <a:srgbClr val="0000FF"/>
                </a:solidFill>
              </a:rPr>
              <a:t>received up into glory.</a:t>
            </a:r>
          </a:p>
          <a:p>
            <a:pPr algn="ctr"/>
            <a:r>
              <a:rPr lang="en-US" sz="2000" dirty="0">
                <a:solidFill>
                  <a:srgbClr val="0000FF"/>
                </a:solidFill>
                <a:latin typeface="Calibri"/>
              </a:rPr>
              <a:t>I Timothy 3:16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7459816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In some ways we exalt Proverbs, though reprobates appreciate it.</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But it is the revelation of God’s Son that trumps all revelation.</a:t>
            </a:r>
          </a:p>
        </p:txBody>
      </p:sp>
    </p:spTree>
    <p:extLst>
      <p:ext uri="{BB962C8B-B14F-4D97-AF65-F5344CB8AC3E}">
        <p14:creationId xmlns:p14="http://schemas.microsoft.com/office/powerpoint/2010/main" val="187875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Almighty God the LORD Jehovah along with His Son have special love for some and live with them.</a:t>
            </a:r>
          </a:p>
        </p:txBody>
      </p:sp>
    </p:spTree>
    <p:extLst>
      <p:ext uri="{BB962C8B-B14F-4D97-AF65-F5344CB8AC3E}">
        <p14:creationId xmlns:p14="http://schemas.microsoft.com/office/powerpoint/2010/main" val="279092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385EC66-DC8E-4877-8387-EFD306B7E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8308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is the condition for this special relationship that</a:t>
            </a:r>
          </a:p>
          <a:p>
            <a:pPr algn="ctr"/>
            <a:r>
              <a:rPr lang="en-US" sz="4000" dirty="0">
                <a:solidFill>
                  <a:schemeClr val="tx1"/>
                </a:solidFill>
                <a:cs typeface="Aharoni" pitchFamily="2" charset="-79"/>
              </a:rPr>
              <a:t>only a few realize?</a:t>
            </a:r>
          </a:p>
        </p:txBody>
      </p:sp>
    </p:spTree>
    <p:extLst>
      <p:ext uri="{BB962C8B-B14F-4D97-AF65-F5344CB8AC3E}">
        <p14:creationId xmlns:p14="http://schemas.microsoft.com/office/powerpoint/2010/main" val="208868121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He that hath my commandments,</a:t>
            </a:r>
          </a:p>
          <a:p>
            <a:pPr algn="ctr"/>
            <a:r>
              <a:rPr lang="en-US" sz="3600" dirty="0">
                <a:solidFill>
                  <a:srgbClr val="0000FF"/>
                </a:solidFill>
              </a:rPr>
              <a:t>and keepeth them,</a:t>
            </a:r>
          </a:p>
          <a:p>
            <a:pPr algn="ctr"/>
            <a:r>
              <a:rPr lang="en-US" sz="3600" dirty="0">
                <a:solidFill>
                  <a:srgbClr val="0000FF"/>
                </a:solidFill>
              </a:rPr>
              <a:t>he it is that loveth me:</a:t>
            </a:r>
          </a:p>
          <a:p>
            <a:pPr algn="ctr"/>
            <a:r>
              <a:rPr lang="en-US" sz="3600" dirty="0">
                <a:solidFill>
                  <a:srgbClr val="0000FF"/>
                </a:solidFill>
              </a:rPr>
              <a:t>and he that loveth me</a:t>
            </a:r>
          </a:p>
          <a:p>
            <a:pPr algn="ctr"/>
            <a:r>
              <a:rPr lang="en-US" sz="3600" dirty="0">
                <a:solidFill>
                  <a:srgbClr val="0000FF"/>
                </a:solidFill>
              </a:rPr>
              <a:t>shall be loved of my Father,</a:t>
            </a:r>
          </a:p>
          <a:p>
            <a:pPr algn="ctr"/>
            <a:r>
              <a:rPr lang="en-US" sz="3600" dirty="0">
                <a:solidFill>
                  <a:srgbClr val="0000FF"/>
                </a:solidFill>
              </a:rPr>
              <a:t>and I will love him,</a:t>
            </a:r>
          </a:p>
          <a:p>
            <a:pPr algn="ctr"/>
            <a:r>
              <a:rPr lang="en-US" sz="3600" dirty="0">
                <a:solidFill>
                  <a:srgbClr val="0000FF"/>
                </a:solidFill>
              </a:rPr>
              <a:t>and will manifest myself to him.</a:t>
            </a:r>
          </a:p>
          <a:p>
            <a:pPr algn="ctr"/>
            <a:r>
              <a:rPr lang="en-US" sz="2000" dirty="0">
                <a:solidFill>
                  <a:srgbClr val="0000FF"/>
                </a:solidFill>
                <a:latin typeface="Calibri"/>
              </a:rPr>
              <a:t>John 14:21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7423836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If a man love me,</a:t>
            </a:r>
          </a:p>
          <a:p>
            <a:pPr algn="ctr"/>
            <a:r>
              <a:rPr lang="en-US" sz="3600" dirty="0">
                <a:solidFill>
                  <a:srgbClr val="0000FF"/>
                </a:solidFill>
              </a:rPr>
              <a:t>he will keep my words:</a:t>
            </a:r>
          </a:p>
          <a:p>
            <a:pPr algn="ctr"/>
            <a:r>
              <a:rPr lang="en-US" sz="3600" dirty="0">
                <a:solidFill>
                  <a:srgbClr val="0000FF"/>
                </a:solidFill>
              </a:rPr>
              <a:t>and my Father will love him,</a:t>
            </a:r>
          </a:p>
          <a:p>
            <a:pPr algn="ctr"/>
            <a:r>
              <a:rPr lang="en-US" sz="3600" dirty="0">
                <a:solidFill>
                  <a:srgbClr val="0000FF"/>
                </a:solidFill>
              </a:rPr>
              <a:t>and we will come unto him,</a:t>
            </a:r>
          </a:p>
          <a:p>
            <a:pPr algn="ctr"/>
            <a:r>
              <a:rPr lang="en-US" sz="3600" dirty="0">
                <a:solidFill>
                  <a:srgbClr val="0000FF"/>
                </a:solidFill>
              </a:rPr>
              <a:t>and make our abode with him.</a:t>
            </a:r>
          </a:p>
          <a:p>
            <a:pPr algn="ctr"/>
            <a:r>
              <a:rPr lang="en-US" sz="2000" dirty="0">
                <a:solidFill>
                  <a:srgbClr val="0000FF"/>
                </a:solidFill>
                <a:latin typeface="Calibri"/>
              </a:rPr>
              <a:t>John 14:23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7935222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Inputs Do They Emphasize?</a:t>
            </a:r>
          </a:p>
          <a:p>
            <a:pPr algn="just"/>
            <a:endParaRPr lang="en-US" sz="2800" dirty="0">
              <a:solidFill>
                <a:schemeClr val="tx1"/>
              </a:solidFill>
              <a:cs typeface="Aharoni" pitchFamily="2" charset="-79"/>
            </a:endParaRPr>
          </a:p>
          <a:p>
            <a:pPr algn="just" defTabSz="640080"/>
            <a:r>
              <a:rPr lang="en-US" sz="2800" dirty="0">
                <a:solidFill>
                  <a:schemeClr val="tx1"/>
                </a:solidFill>
                <a:cs typeface="Aharoni" pitchFamily="2" charset="-79"/>
              </a:rPr>
              <a:t>	Reading Anything		Reading the Bible</a:t>
            </a:r>
          </a:p>
          <a:p>
            <a:pPr algn="just" defTabSz="640080"/>
            <a:r>
              <a:rPr lang="en-US" sz="2800" dirty="0">
                <a:solidFill>
                  <a:schemeClr val="tx1"/>
                </a:solidFill>
                <a:cs typeface="Aharoni" pitchFamily="2" charset="-79"/>
              </a:rPr>
              <a:t>	Talk to Boyfriend		Praying to God		</a:t>
            </a:r>
          </a:p>
          <a:p>
            <a:pPr algn="just" defTabSz="640080"/>
            <a:r>
              <a:rPr lang="en-US" sz="2800" dirty="0">
                <a:solidFill>
                  <a:schemeClr val="tx1"/>
                </a:solidFill>
                <a:cs typeface="Aharoni" pitchFamily="2" charset="-79"/>
              </a:rPr>
              <a:t>	Time with Pals		Time with Saints</a:t>
            </a:r>
          </a:p>
          <a:p>
            <a:pPr algn="just" defTabSz="640080"/>
            <a:r>
              <a:rPr lang="en-US" sz="2800" dirty="0">
                <a:solidFill>
                  <a:schemeClr val="tx1"/>
                </a:solidFill>
                <a:cs typeface="Aharoni" pitchFamily="2" charset="-79"/>
              </a:rPr>
              <a:t>	Worldly Music		Christian Music</a:t>
            </a:r>
          </a:p>
          <a:p>
            <a:pPr algn="just" defTabSz="640080"/>
            <a:r>
              <a:rPr lang="en-US" sz="2800" dirty="0">
                <a:solidFill>
                  <a:schemeClr val="tx1"/>
                </a:solidFill>
                <a:cs typeface="Aharoni" pitchFamily="2" charset="-79"/>
              </a:rPr>
              <a:t>	Internet/Movies		Sermons, Studies</a:t>
            </a:r>
          </a:p>
        </p:txBody>
      </p:sp>
    </p:spTree>
    <p:extLst>
      <p:ext uri="{BB962C8B-B14F-4D97-AF65-F5344CB8AC3E}">
        <p14:creationId xmlns:p14="http://schemas.microsoft.com/office/powerpoint/2010/main" val="9772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they desire above all else to</a:t>
            </a:r>
          </a:p>
          <a:p>
            <a:pPr algn="ctr"/>
            <a:r>
              <a:rPr lang="en-US" sz="4000" dirty="0">
                <a:solidFill>
                  <a:schemeClr val="tx1"/>
                </a:solidFill>
                <a:cs typeface="Aharoni" pitchFamily="2" charset="-79"/>
              </a:rPr>
              <a:t>be in church for every service?</a:t>
            </a:r>
          </a:p>
        </p:txBody>
      </p:sp>
    </p:spTree>
    <p:extLst>
      <p:ext uri="{BB962C8B-B14F-4D97-AF65-F5344CB8AC3E}">
        <p14:creationId xmlns:p14="http://schemas.microsoft.com/office/powerpoint/2010/main" val="143469494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One thing have I desired of the LORD,</a:t>
            </a:r>
          </a:p>
          <a:p>
            <a:pPr algn="ctr"/>
            <a:r>
              <a:rPr lang="en-US" sz="3600" dirty="0">
                <a:solidFill>
                  <a:srgbClr val="0000FF"/>
                </a:solidFill>
              </a:rPr>
              <a:t>that will I seek after;</a:t>
            </a:r>
          </a:p>
          <a:p>
            <a:pPr algn="ctr"/>
            <a:r>
              <a:rPr lang="en-US" sz="3600" dirty="0">
                <a:solidFill>
                  <a:srgbClr val="0000FF"/>
                </a:solidFill>
              </a:rPr>
              <a:t>that I may dwell in the house of the LORD</a:t>
            </a:r>
          </a:p>
          <a:p>
            <a:pPr algn="ctr"/>
            <a:r>
              <a:rPr lang="en-US" sz="3600" dirty="0">
                <a:solidFill>
                  <a:srgbClr val="0000FF"/>
                </a:solidFill>
              </a:rPr>
              <a:t>all the days of my life,</a:t>
            </a:r>
          </a:p>
          <a:p>
            <a:pPr algn="ctr"/>
            <a:r>
              <a:rPr lang="en-US" sz="3600" dirty="0">
                <a:solidFill>
                  <a:srgbClr val="0000FF"/>
                </a:solidFill>
              </a:rPr>
              <a:t>to behold the beauty of the LORD,</a:t>
            </a:r>
          </a:p>
          <a:p>
            <a:pPr algn="ctr"/>
            <a:r>
              <a:rPr lang="en-US" sz="3600" dirty="0">
                <a:solidFill>
                  <a:srgbClr val="0000FF"/>
                </a:solidFill>
              </a:rPr>
              <a:t>and to enquire in his temple.</a:t>
            </a:r>
          </a:p>
          <a:p>
            <a:pPr algn="ctr"/>
            <a:r>
              <a:rPr lang="en-US" sz="2000" dirty="0">
                <a:solidFill>
                  <a:srgbClr val="0000FF"/>
                </a:solidFill>
                <a:latin typeface="Calibri"/>
              </a:rPr>
              <a:t>Psalm 27:4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43690353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We have far more of the beauty of the LORD in a N.T. church than David ever had in the O.T.</a:t>
            </a:r>
          </a:p>
        </p:txBody>
      </p:sp>
    </p:spTree>
    <p:extLst>
      <p:ext uri="{BB962C8B-B14F-4D97-AF65-F5344CB8AC3E}">
        <p14:creationId xmlns:p14="http://schemas.microsoft.com/office/powerpoint/2010/main" val="165278988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are your spouse, children,</a:t>
            </a:r>
          </a:p>
          <a:p>
            <a:pPr algn="ctr"/>
            <a:r>
              <a:rPr lang="en-US" sz="4000" dirty="0">
                <a:solidFill>
                  <a:schemeClr val="tx1"/>
                </a:solidFill>
                <a:cs typeface="Aharoni" pitchFamily="2" charset="-79"/>
              </a:rPr>
              <a:t>and you alive for and die for?</a:t>
            </a:r>
          </a:p>
        </p:txBody>
      </p:sp>
    </p:spTree>
    <p:extLst>
      <p:ext uri="{BB962C8B-B14F-4D97-AF65-F5344CB8AC3E}">
        <p14:creationId xmlns:p14="http://schemas.microsoft.com/office/powerpoint/2010/main" val="32513617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whether we live,</a:t>
            </a:r>
          </a:p>
          <a:p>
            <a:pPr algn="ctr"/>
            <a:r>
              <a:rPr lang="en-US" sz="3600" dirty="0">
                <a:solidFill>
                  <a:srgbClr val="0000FF"/>
                </a:solidFill>
              </a:rPr>
              <a:t>we live unto the Lord;</a:t>
            </a:r>
          </a:p>
          <a:p>
            <a:pPr algn="ctr"/>
            <a:r>
              <a:rPr lang="en-US" sz="3600" dirty="0">
                <a:solidFill>
                  <a:srgbClr val="0000FF"/>
                </a:solidFill>
              </a:rPr>
              <a:t>and whether we die,</a:t>
            </a:r>
          </a:p>
          <a:p>
            <a:pPr algn="ctr"/>
            <a:r>
              <a:rPr lang="en-US" sz="3600" dirty="0">
                <a:solidFill>
                  <a:srgbClr val="0000FF"/>
                </a:solidFill>
              </a:rPr>
              <a:t>we die unto the Lord:</a:t>
            </a:r>
          </a:p>
          <a:p>
            <a:pPr algn="ctr"/>
            <a:r>
              <a:rPr lang="en-US" sz="3600" dirty="0">
                <a:solidFill>
                  <a:srgbClr val="0000FF"/>
                </a:solidFill>
              </a:rPr>
              <a:t>whether we live therefore,</a:t>
            </a:r>
          </a:p>
          <a:p>
            <a:pPr algn="ctr"/>
            <a:r>
              <a:rPr lang="en-US" sz="3600" dirty="0">
                <a:solidFill>
                  <a:srgbClr val="0000FF"/>
                </a:solidFill>
              </a:rPr>
              <a:t>or die, we are the Lord’s.</a:t>
            </a:r>
          </a:p>
          <a:p>
            <a:pPr algn="ctr"/>
            <a:r>
              <a:rPr lang="en-US" sz="3600" dirty="0">
                <a:solidFill>
                  <a:srgbClr val="0000FF"/>
                </a:solidFill>
              </a:rPr>
              <a:t>For to this end Christ both died,</a:t>
            </a:r>
          </a:p>
          <a:p>
            <a:pPr algn="ctr"/>
            <a:r>
              <a:rPr lang="en-US" sz="3600" dirty="0">
                <a:solidFill>
                  <a:srgbClr val="0000FF"/>
                </a:solidFill>
              </a:rPr>
              <a:t>and rose, and revived,</a:t>
            </a:r>
          </a:p>
          <a:p>
            <a:pPr algn="ctr"/>
            <a:r>
              <a:rPr lang="en-US" sz="3600" dirty="0">
                <a:solidFill>
                  <a:srgbClr val="0000FF"/>
                </a:solidFill>
              </a:rPr>
              <a:t>that he might be Lord</a:t>
            </a:r>
          </a:p>
          <a:p>
            <a:pPr algn="ctr"/>
            <a:r>
              <a:rPr lang="en-US" sz="3600" dirty="0">
                <a:solidFill>
                  <a:srgbClr val="0000FF"/>
                </a:solidFill>
              </a:rPr>
              <a:t>both of the dead and living.</a:t>
            </a:r>
          </a:p>
          <a:p>
            <a:pPr algn="ctr"/>
            <a:r>
              <a:rPr lang="en-US" sz="2000" dirty="0">
                <a:solidFill>
                  <a:srgbClr val="0000FF"/>
                </a:solidFill>
                <a:latin typeface="Calibri"/>
              </a:rPr>
              <a:t>Romans 14:8-9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38559975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they have favorite verses, songs, sermons, Psalms, and</a:t>
            </a:r>
          </a:p>
          <a:p>
            <a:pPr algn="ctr"/>
            <a:r>
              <a:rPr lang="en-US" sz="4000" dirty="0">
                <a:solidFill>
                  <a:schemeClr val="tx1"/>
                </a:solidFill>
                <a:cs typeface="Aharoni" pitchFamily="2" charset="-79"/>
              </a:rPr>
              <a:t>books of Bible about Jesus?</a:t>
            </a:r>
          </a:p>
        </p:txBody>
      </p:sp>
    </p:spTree>
    <p:extLst>
      <p:ext uri="{BB962C8B-B14F-4D97-AF65-F5344CB8AC3E}">
        <p14:creationId xmlns:p14="http://schemas.microsoft.com/office/powerpoint/2010/main" val="79400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2052084" y="1428219"/>
            <a:ext cx="8058864" cy="2215991"/>
          </a:xfrm>
          <a:prstGeom prst="rect">
            <a:avLst/>
          </a:prstGeom>
          <a:solidFill>
            <a:schemeClr val="bg1"/>
          </a:solidFill>
          <a:ln w="57150">
            <a:solidFill>
              <a:srgbClr val="C00000"/>
            </a:solidFill>
          </a:ln>
        </p:spPr>
        <p:txBody>
          <a:bodyPr wrap="square" rtlCol="0">
            <a:spAutoFit/>
          </a:bodyPr>
          <a:lstStyle/>
          <a:p>
            <a:pPr algn="ctr"/>
            <a:r>
              <a:rPr lang="en-US" sz="6000" dirty="0">
                <a:solidFill>
                  <a:srgbClr val="C00000"/>
                </a:solidFill>
              </a:rPr>
              <a:t>Christian without Christ</a:t>
            </a:r>
          </a:p>
          <a:p>
            <a:pPr algn="ctr"/>
            <a:r>
              <a:rPr lang="en-US" sz="6000" dirty="0">
                <a:solidFill>
                  <a:schemeClr val="bg1"/>
                </a:solidFill>
              </a:rPr>
              <a:t>Is Dung</a:t>
            </a:r>
          </a:p>
          <a:p>
            <a:endParaRPr lang="en-US" dirty="0"/>
          </a:p>
        </p:txBody>
      </p:sp>
    </p:spTree>
    <p:extLst>
      <p:ext uri="{BB962C8B-B14F-4D97-AF65-F5344CB8AC3E}">
        <p14:creationId xmlns:p14="http://schemas.microsoft.com/office/powerpoint/2010/main" val="2085024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C4168D7-6BC0-4219-A98E-E0EA01F24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7417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Is their greater ambition</a:t>
            </a:r>
          </a:p>
          <a:p>
            <a:pPr algn="ctr"/>
            <a:r>
              <a:rPr lang="en-US" sz="4000" dirty="0">
                <a:solidFill>
                  <a:schemeClr val="tx1"/>
                </a:solidFill>
                <a:cs typeface="Aharoni" pitchFamily="2" charset="-79"/>
              </a:rPr>
              <a:t>a truck or a tithe?</a:t>
            </a:r>
          </a:p>
        </p:txBody>
      </p:sp>
    </p:spTree>
    <p:extLst>
      <p:ext uri="{BB962C8B-B14F-4D97-AF65-F5344CB8AC3E}">
        <p14:creationId xmlns:p14="http://schemas.microsoft.com/office/powerpoint/2010/main" val="381375392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do they love more?</a:t>
            </a:r>
          </a:p>
          <a:p>
            <a:pPr algn="ctr"/>
            <a:endParaRPr lang="en-US" sz="4000" dirty="0">
              <a:solidFill>
                <a:schemeClr val="tx1"/>
              </a:solidFill>
              <a:cs typeface="Aharoni" pitchFamily="2" charset="-79"/>
            </a:endParaRPr>
          </a:p>
          <a:p>
            <a:pPr algn="ctr"/>
            <a:r>
              <a:rPr lang="en-US" sz="3200" dirty="0">
                <a:solidFill>
                  <a:schemeClr val="tx1"/>
                </a:solidFill>
                <a:cs typeface="Aharoni" pitchFamily="2" charset="-79"/>
              </a:rPr>
              <a:t>A paycheck or a promise from</a:t>
            </a:r>
          </a:p>
          <a:p>
            <a:pPr algn="ctr"/>
            <a:r>
              <a:rPr lang="en-US" sz="3200" dirty="0">
                <a:solidFill>
                  <a:schemeClr val="tx1"/>
                </a:solidFill>
                <a:cs typeface="Aharoni" pitchFamily="2" charset="-79"/>
              </a:rPr>
              <a:t>their great high Priest?</a:t>
            </a:r>
          </a:p>
        </p:txBody>
      </p:sp>
    </p:spTree>
    <p:extLst>
      <p:ext uri="{BB962C8B-B14F-4D97-AF65-F5344CB8AC3E}">
        <p14:creationId xmlns:p14="http://schemas.microsoft.com/office/powerpoint/2010/main" val="71058797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i="1" dirty="0">
                <a:solidFill>
                  <a:srgbClr val="FF0000"/>
                </a:solidFill>
                <a:cs typeface="Aharoni" pitchFamily="2" charset="-79"/>
              </a:rPr>
              <a:t>Only one life twill soon be past;</a:t>
            </a:r>
          </a:p>
          <a:p>
            <a:pPr algn="ctr"/>
            <a:r>
              <a:rPr lang="en-US" sz="3700" b="1" i="1" dirty="0">
                <a:solidFill>
                  <a:srgbClr val="FF0000"/>
                </a:solidFill>
                <a:cs typeface="Aharoni" pitchFamily="2" charset="-79"/>
              </a:rPr>
              <a:t>Only what’s done for Christ will last.</a:t>
            </a:r>
          </a:p>
        </p:txBody>
      </p:sp>
    </p:spTree>
    <p:extLst>
      <p:ext uri="{BB962C8B-B14F-4D97-AF65-F5344CB8AC3E}">
        <p14:creationId xmlns:p14="http://schemas.microsoft.com/office/powerpoint/2010/main" val="99849139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7CA35-1362-41C4-96C8-21A9274AE69B}"/>
              </a:ext>
            </a:extLst>
          </p:cNvPr>
          <p:cNvSpPr txBox="1"/>
          <p:nvPr/>
        </p:nvSpPr>
        <p:spPr>
          <a:xfrm>
            <a:off x="4740349" y="2690336"/>
            <a:ext cx="2711302" cy="1477328"/>
          </a:xfrm>
          <a:prstGeom prst="rect">
            <a:avLst/>
          </a:prstGeom>
          <a:noFill/>
        </p:spPr>
        <p:txBody>
          <a:bodyPr wrap="square" rtlCol="0">
            <a:spAutoFit/>
          </a:bodyPr>
          <a:lstStyle/>
          <a:p>
            <a:pPr algn="ctr"/>
            <a:r>
              <a:rPr lang="en-US" dirty="0">
                <a:solidFill>
                  <a:srgbClr val="FFFF00"/>
                </a:solidFill>
              </a:rPr>
              <a:t>First Sermon 7/11/2021</a:t>
            </a:r>
          </a:p>
          <a:p>
            <a:pPr algn="ctr"/>
            <a:r>
              <a:rPr lang="en-US" dirty="0">
                <a:solidFill>
                  <a:srgbClr val="FFFF00"/>
                </a:solidFill>
              </a:rPr>
              <a:t>Through slide #105</a:t>
            </a:r>
          </a:p>
          <a:p>
            <a:pPr algn="ctr"/>
            <a:endParaRPr lang="en-US" dirty="0">
              <a:solidFill>
                <a:srgbClr val="FFFF00"/>
              </a:solidFill>
            </a:endParaRPr>
          </a:p>
          <a:p>
            <a:pPr algn="ctr"/>
            <a:r>
              <a:rPr lang="en-US" dirty="0">
                <a:solidFill>
                  <a:srgbClr val="FFFF00"/>
                </a:solidFill>
              </a:rPr>
              <a:t>Second Sermon 7/11/2021</a:t>
            </a:r>
          </a:p>
          <a:p>
            <a:pPr algn="ctr"/>
            <a:r>
              <a:rPr lang="en-US" dirty="0">
                <a:solidFill>
                  <a:srgbClr val="FFFF00"/>
                </a:solidFill>
              </a:rPr>
              <a:t>Slides #107 - #203</a:t>
            </a:r>
          </a:p>
        </p:txBody>
      </p:sp>
    </p:spTree>
    <p:extLst>
      <p:ext uri="{BB962C8B-B14F-4D97-AF65-F5344CB8AC3E}">
        <p14:creationId xmlns:p14="http://schemas.microsoft.com/office/powerpoint/2010/main" val="39120519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2065666" y="1428219"/>
            <a:ext cx="8060668"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chemeClr val="bg1"/>
                </a:solidFill>
              </a:rPr>
              <a:t>Is Dung</a:t>
            </a:r>
          </a:p>
          <a:p>
            <a:endParaRPr lang="en-US" dirty="0"/>
          </a:p>
        </p:txBody>
      </p:sp>
    </p:spTree>
    <p:extLst>
      <p:ext uri="{BB962C8B-B14F-4D97-AF65-F5344CB8AC3E}">
        <p14:creationId xmlns:p14="http://schemas.microsoft.com/office/powerpoint/2010/main" val="13767454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8"/>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rgbClr val="C00000"/>
                </a:solidFill>
              </a:rPr>
              <a:t>Is Dung and Loss</a:t>
            </a:r>
          </a:p>
          <a:p>
            <a:endParaRPr lang="en-US" dirty="0"/>
          </a:p>
        </p:txBody>
      </p:sp>
    </p:spTree>
    <p:extLst>
      <p:ext uri="{BB962C8B-B14F-4D97-AF65-F5344CB8AC3E}">
        <p14:creationId xmlns:p14="http://schemas.microsoft.com/office/powerpoint/2010/main" val="264137385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Yea doubtless,</a:t>
            </a:r>
          </a:p>
          <a:p>
            <a:pPr algn="ctr"/>
            <a:r>
              <a:rPr lang="en-US" sz="3600" dirty="0">
                <a:solidFill>
                  <a:srgbClr val="0000FF"/>
                </a:solidFill>
              </a:rPr>
              <a:t>and </a:t>
            </a:r>
            <a:r>
              <a:rPr lang="en-US" sz="3600" u="sng" dirty="0">
                <a:solidFill>
                  <a:srgbClr val="0000FF"/>
                </a:solidFill>
              </a:rPr>
              <a:t>I count all things but loss</a:t>
            </a:r>
          </a:p>
          <a:p>
            <a:pPr algn="ctr"/>
            <a:r>
              <a:rPr lang="en-US" sz="3600" dirty="0">
                <a:solidFill>
                  <a:srgbClr val="0000FF"/>
                </a:solidFill>
              </a:rPr>
              <a:t>for the excellency of the knowledge</a:t>
            </a:r>
          </a:p>
          <a:p>
            <a:pPr algn="ctr"/>
            <a:r>
              <a:rPr lang="en-US" sz="3600" dirty="0">
                <a:solidFill>
                  <a:srgbClr val="0000FF"/>
                </a:solidFill>
              </a:rPr>
              <a:t>of Christ Jesus my Lord:</a:t>
            </a:r>
          </a:p>
          <a:p>
            <a:pPr algn="ctr"/>
            <a:r>
              <a:rPr lang="en-US" sz="3600" dirty="0">
                <a:solidFill>
                  <a:srgbClr val="0000FF"/>
                </a:solidFill>
              </a:rPr>
              <a:t>for whom I have suffered</a:t>
            </a:r>
          </a:p>
          <a:p>
            <a:pPr algn="ctr"/>
            <a:r>
              <a:rPr lang="en-US" sz="3600" dirty="0">
                <a:solidFill>
                  <a:srgbClr val="0000FF"/>
                </a:solidFill>
              </a:rPr>
              <a:t>the loss of all things,</a:t>
            </a:r>
          </a:p>
          <a:p>
            <a:pPr algn="ctr"/>
            <a:r>
              <a:rPr lang="en-US" sz="3600" u="sng" dirty="0">
                <a:solidFill>
                  <a:srgbClr val="0000FF"/>
                </a:solidFill>
              </a:rPr>
              <a:t>and do count them but dung</a:t>
            </a:r>
            <a:r>
              <a:rPr lang="en-US" sz="3600" dirty="0">
                <a:solidFill>
                  <a:srgbClr val="0000FF"/>
                </a:solidFill>
              </a:rPr>
              <a:t>,</a:t>
            </a:r>
          </a:p>
          <a:p>
            <a:pPr algn="ctr"/>
            <a:r>
              <a:rPr lang="en-US" sz="3600" dirty="0">
                <a:solidFill>
                  <a:srgbClr val="0000FF"/>
                </a:solidFill>
              </a:rPr>
              <a:t>that I may win Christ,</a:t>
            </a:r>
          </a:p>
          <a:p>
            <a:pPr algn="ctr"/>
            <a:r>
              <a:rPr lang="en-US" sz="2000" dirty="0">
                <a:solidFill>
                  <a:srgbClr val="0000FF"/>
                </a:solidFill>
                <a:latin typeface="Calibri"/>
              </a:rPr>
              <a:t>Philippians 3:8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56100586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Yea doubtless,</a:t>
            </a:r>
          </a:p>
          <a:p>
            <a:pPr algn="ctr"/>
            <a:r>
              <a:rPr lang="en-US" sz="3600" dirty="0">
                <a:solidFill>
                  <a:srgbClr val="0000FF"/>
                </a:solidFill>
              </a:rPr>
              <a:t>and I count all things but loss</a:t>
            </a:r>
          </a:p>
          <a:p>
            <a:pPr algn="ctr"/>
            <a:r>
              <a:rPr lang="en-US" sz="3600" u="sng" dirty="0">
                <a:solidFill>
                  <a:srgbClr val="0000FF"/>
                </a:solidFill>
              </a:rPr>
              <a:t>for the excellency of the knowledge</a:t>
            </a:r>
          </a:p>
          <a:p>
            <a:pPr algn="ctr"/>
            <a:r>
              <a:rPr lang="en-US" sz="3600" u="sng" dirty="0">
                <a:solidFill>
                  <a:srgbClr val="0000FF"/>
                </a:solidFill>
              </a:rPr>
              <a:t>of Christ Jesus my Lord</a:t>
            </a:r>
            <a:r>
              <a:rPr lang="en-US" sz="3600" dirty="0">
                <a:solidFill>
                  <a:srgbClr val="0000FF"/>
                </a:solidFill>
              </a:rPr>
              <a:t>:</a:t>
            </a:r>
          </a:p>
          <a:p>
            <a:pPr algn="ctr"/>
            <a:r>
              <a:rPr lang="en-US" sz="3600" dirty="0">
                <a:solidFill>
                  <a:srgbClr val="0000FF"/>
                </a:solidFill>
              </a:rPr>
              <a:t>for whom I have suffered</a:t>
            </a:r>
          </a:p>
          <a:p>
            <a:pPr algn="ctr"/>
            <a:r>
              <a:rPr lang="en-US" sz="3600" dirty="0">
                <a:solidFill>
                  <a:srgbClr val="0000FF"/>
                </a:solidFill>
              </a:rPr>
              <a:t>the loss of all things,</a:t>
            </a:r>
          </a:p>
          <a:p>
            <a:pPr algn="ctr"/>
            <a:r>
              <a:rPr lang="en-US" sz="3600" dirty="0">
                <a:solidFill>
                  <a:srgbClr val="0000FF"/>
                </a:solidFill>
              </a:rPr>
              <a:t>and do count them but dung,</a:t>
            </a:r>
          </a:p>
          <a:p>
            <a:pPr algn="ctr"/>
            <a:r>
              <a:rPr lang="en-US" sz="3600" u="sng" dirty="0">
                <a:solidFill>
                  <a:srgbClr val="0000FF"/>
                </a:solidFill>
              </a:rPr>
              <a:t>that I may win Christ</a:t>
            </a:r>
            <a:r>
              <a:rPr lang="en-US" sz="3600" dirty="0">
                <a:solidFill>
                  <a:srgbClr val="0000FF"/>
                </a:solidFill>
              </a:rPr>
              <a:t>,</a:t>
            </a:r>
          </a:p>
          <a:p>
            <a:pPr algn="ctr"/>
            <a:r>
              <a:rPr lang="en-US" sz="2000" dirty="0">
                <a:solidFill>
                  <a:srgbClr val="0000FF"/>
                </a:solidFill>
                <a:latin typeface="Calibri"/>
              </a:rPr>
              <a:t>Philippians 3:8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03824822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481624" cy="461665"/>
          </a:xfrm>
          <a:prstGeom prst="rect">
            <a:avLst/>
          </a:prstGeom>
          <a:solidFill>
            <a:srgbClr val="FFFF00"/>
          </a:solidFill>
          <a:ln w="19050">
            <a:solidFill>
              <a:srgbClr val="FF0000"/>
            </a:solidFill>
          </a:ln>
        </p:spPr>
        <p:txBody>
          <a:bodyPr wrap="none" rtlCol="0">
            <a:spAutoFit/>
          </a:bodyPr>
          <a:lstStyle/>
          <a:p>
            <a:r>
              <a:rPr lang="en-US" sz="2400" dirty="0"/>
              <a:t>Much Zeal</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2228495" cy="461665"/>
          </a:xfrm>
          <a:prstGeom prst="rect">
            <a:avLst/>
          </a:prstGeom>
          <a:solidFill>
            <a:srgbClr val="FFFF00"/>
          </a:solidFill>
          <a:ln w="19050">
            <a:solidFill>
              <a:srgbClr val="FF0000"/>
            </a:solidFill>
          </a:ln>
        </p:spPr>
        <p:txBody>
          <a:bodyPr wrap="none" rtlCol="0">
            <a:spAutoFit/>
          </a:bodyPr>
          <a:lstStyle/>
          <a:p>
            <a:r>
              <a:rPr lang="en-US" sz="2400" dirty="0"/>
              <a:t>A Strict Pharisee</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260025" cy="461665"/>
          </a:xfrm>
          <a:prstGeom prst="rect">
            <a:avLst/>
          </a:prstGeom>
          <a:solidFill>
            <a:srgbClr val="FFFF00"/>
          </a:solidFill>
          <a:ln w="19050">
            <a:solidFill>
              <a:srgbClr val="FF0000"/>
            </a:solidFill>
          </a:ln>
        </p:spPr>
        <p:txBody>
          <a:bodyPr wrap="none" rtlCol="0">
            <a:spAutoFit/>
          </a:bodyPr>
          <a:lstStyle/>
          <a:p>
            <a:r>
              <a:rPr lang="en-US" sz="2400" dirty="0"/>
              <a:t>The Best</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695016" cy="461665"/>
          </a:xfrm>
          <a:prstGeom prst="rect">
            <a:avLst/>
          </a:prstGeom>
          <a:solidFill>
            <a:srgbClr val="FFFF00"/>
          </a:solidFill>
          <a:ln w="19050">
            <a:solidFill>
              <a:srgbClr val="FF0000"/>
            </a:solidFill>
          </a:ln>
        </p:spPr>
        <p:txBody>
          <a:bodyPr wrap="none" rtlCol="0">
            <a:spAutoFit/>
          </a:bodyPr>
          <a:lstStyle/>
          <a:p>
            <a:r>
              <a:rPr lang="en-US" sz="2400" dirty="0"/>
              <a:t>Circumcised</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921039" cy="461665"/>
          </a:xfrm>
          <a:prstGeom prst="rect">
            <a:avLst/>
          </a:prstGeom>
          <a:solidFill>
            <a:srgbClr val="FFFF00"/>
          </a:solidFill>
          <a:ln w="19050">
            <a:solidFill>
              <a:srgbClr val="FF0000"/>
            </a:solidFill>
          </a:ln>
        </p:spPr>
        <p:txBody>
          <a:bodyPr wrap="none" rtlCol="0">
            <a:spAutoFit/>
          </a:bodyPr>
          <a:lstStyle/>
          <a:p>
            <a:r>
              <a:rPr lang="en-US" sz="2400" dirty="0"/>
              <a:t>Stock of Israel</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2385718" cy="461665"/>
          </a:xfrm>
          <a:prstGeom prst="rect">
            <a:avLst/>
          </a:prstGeom>
          <a:solidFill>
            <a:srgbClr val="FFFF00"/>
          </a:solidFill>
          <a:ln w="19050">
            <a:solidFill>
              <a:srgbClr val="FF0000"/>
            </a:solidFill>
          </a:ln>
        </p:spPr>
        <p:txBody>
          <a:bodyPr wrap="none" rtlCol="0">
            <a:spAutoFit/>
          </a:bodyPr>
          <a:lstStyle/>
          <a:p>
            <a:r>
              <a:rPr lang="en-US" sz="2400" dirty="0"/>
              <a:t>Tribe of Benjamin</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663614" cy="461665"/>
          </a:xfrm>
          <a:prstGeom prst="rect">
            <a:avLst/>
          </a:prstGeom>
          <a:solidFill>
            <a:srgbClr val="FFFF00"/>
          </a:solidFill>
          <a:ln w="19050">
            <a:solidFill>
              <a:srgbClr val="FF0000"/>
            </a:solidFill>
          </a:ln>
        </p:spPr>
        <p:txBody>
          <a:bodyPr wrap="none" rtlCol="0">
            <a:spAutoFit/>
          </a:bodyPr>
          <a:lstStyle/>
          <a:p>
            <a:r>
              <a:rPr lang="en-US" sz="2400" dirty="0"/>
              <a:t>Hebrew of Hebrews</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433406" cy="461665"/>
          </a:xfrm>
          <a:prstGeom prst="rect">
            <a:avLst/>
          </a:prstGeom>
          <a:solidFill>
            <a:srgbClr val="FFFF00"/>
          </a:solidFill>
          <a:ln w="19050">
            <a:solidFill>
              <a:srgbClr val="FF0000"/>
            </a:solidFill>
          </a:ln>
        </p:spPr>
        <p:txBody>
          <a:bodyPr wrap="none" rtlCol="0">
            <a:spAutoFit/>
          </a:bodyPr>
          <a:lstStyle/>
          <a:p>
            <a:r>
              <a:rPr lang="en-US" sz="2400" dirty="0"/>
              <a:t>Blameless</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544012" cy="461665"/>
          </a:xfrm>
          <a:prstGeom prst="rect">
            <a:avLst/>
          </a:prstGeom>
          <a:solidFill>
            <a:srgbClr val="FFFF00"/>
          </a:solidFill>
          <a:ln w="19050">
            <a:solidFill>
              <a:srgbClr val="FF0000"/>
            </a:solidFill>
          </a:ln>
        </p:spPr>
        <p:txBody>
          <a:bodyPr wrap="none" rtlCol="0">
            <a:spAutoFit/>
          </a:bodyPr>
          <a:lstStyle/>
          <a:p>
            <a:r>
              <a:rPr lang="en-US" sz="2400" dirty="0"/>
              <a:t>Much Gain</a:t>
            </a:r>
          </a:p>
        </p:txBody>
      </p:sp>
    </p:spTree>
    <p:extLst>
      <p:ext uri="{BB962C8B-B14F-4D97-AF65-F5344CB8AC3E}">
        <p14:creationId xmlns:p14="http://schemas.microsoft.com/office/powerpoint/2010/main" val="67638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2865913" cy="461665"/>
          </a:xfrm>
          <a:prstGeom prst="rect">
            <a:avLst/>
          </a:prstGeom>
          <a:solidFill>
            <a:srgbClr val="FFFF00"/>
          </a:solidFill>
          <a:ln w="19050">
            <a:solidFill>
              <a:srgbClr val="FF0000"/>
            </a:solidFill>
          </a:ln>
        </p:spPr>
        <p:txBody>
          <a:bodyPr wrap="none" rtlCol="0">
            <a:spAutoFit/>
          </a:bodyPr>
          <a:lstStyle/>
          <a:p>
            <a:r>
              <a:rPr lang="en-US" sz="2400" dirty="0"/>
              <a:t>Persecuted Christians</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2346604" cy="461665"/>
          </a:xfrm>
          <a:prstGeom prst="rect">
            <a:avLst/>
          </a:prstGeom>
          <a:solidFill>
            <a:srgbClr val="FFFF00"/>
          </a:solidFill>
          <a:ln w="19050">
            <a:solidFill>
              <a:srgbClr val="FF0000"/>
            </a:solidFill>
          </a:ln>
        </p:spPr>
        <p:txBody>
          <a:bodyPr wrap="none" rtlCol="0">
            <a:spAutoFit/>
          </a:bodyPr>
          <a:lstStyle/>
          <a:p>
            <a:r>
              <a:rPr lang="en-US" sz="2400" dirty="0"/>
              <a:t>Expert in the Law</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284326" cy="461665"/>
          </a:xfrm>
          <a:prstGeom prst="rect">
            <a:avLst/>
          </a:prstGeom>
          <a:solidFill>
            <a:srgbClr val="FFFF00"/>
          </a:solidFill>
          <a:ln w="19050">
            <a:solidFill>
              <a:srgbClr val="FF0000"/>
            </a:solidFill>
          </a:ln>
        </p:spPr>
        <p:txBody>
          <a:bodyPr wrap="none" rtlCol="0">
            <a:spAutoFit/>
          </a:bodyPr>
          <a:lstStyle/>
          <a:p>
            <a:r>
              <a:rPr lang="en-US" sz="2400" dirty="0"/>
              <a:t>Gamaliel</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614673" cy="461665"/>
          </a:xfrm>
          <a:prstGeom prst="rect">
            <a:avLst/>
          </a:prstGeom>
          <a:solidFill>
            <a:srgbClr val="FFFF00"/>
          </a:solidFill>
          <a:ln w="19050">
            <a:solidFill>
              <a:srgbClr val="FF0000"/>
            </a:solidFill>
          </a:ln>
        </p:spPr>
        <p:txBody>
          <a:bodyPr wrap="none" rtlCol="0">
            <a:spAutoFit/>
          </a:bodyPr>
          <a:lstStyle/>
          <a:p>
            <a:r>
              <a:rPr lang="en-US" sz="2400" dirty="0"/>
              <a:t>Rhetorician</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2524602" cy="461665"/>
          </a:xfrm>
          <a:prstGeom prst="rect">
            <a:avLst/>
          </a:prstGeom>
          <a:solidFill>
            <a:srgbClr val="FFFF00"/>
          </a:solidFill>
          <a:ln w="19050">
            <a:solidFill>
              <a:srgbClr val="FF0000"/>
            </a:solidFill>
          </a:ln>
        </p:spPr>
        <p:txBody>
          <a:bodyPr wrap="none" rtlCol="0">
            <a:spAutoFit/>
          </a:bodyPr>
          <a:lstStyle/>
          <a:p>
            <a:r>
              <a:rPr lang="en-US" sz="2400" dirty="0"/>
              <a:t>Authority of Elders</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2640466" cy="461665"/>
          </a:xfrm>
          <a:prstGeom prst="rect">
            <a:avLst/>
          </a:prstGeom>
          <a:solidFill>
            <a:srgbClr val="FFFF00"/>
          </a:solidFill>
          <a:ln w="19050">
            <a:solidFill>
              <a:srgbClr val="FF0000"/>
            </a:solidFill>
          </a:ln>
        </p:spPr>
        <p:txBody>
          <a:bodyPr wrap="none" rtlCol="0">
            <a:spAutoFit/>
          </a:bodyPr>
          <a:lstStyle/>
          <a:p>
            <a:r>
              <a:rPr lang="en-US" sz="2400" dirty="0"/>
              <a:t>School in Jerusalem</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3285579" cy="461665"/>
          </a:xfrm>
          <a:prstGeom prst="rect">
            <a:avLst/>
          </a:prstGeom>
          <a:solidFill>
            <a:srgbClr val="FFFF00"/>
          </a:solidFill>
          <a:ln w="19050">
            <a:solidFill>
              <a:srgbClr val="FF0000"/>
            </a:solidFill>
          </a:ln>
        </p:spPr>
        <p:txBody>
          <a:bodyPr wrap="none" rtlCol="0">
            <a:spAutoFit/>
          </a:bodyPr>
          <a:lstStyle/>
          <a:p>
            <a:r>
              <a:rPr lang="en-US" sz="2400" dirty="0"/>
              <a:t>Taught Jewish Traditions </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968424" cy="461665"/>
          </a:xfrm>
          <a:prstGeom prst="rect">
            <a:avLst/>
          </a:prstGeom>
          <a:solidFill>
            <a:srgbClr val="FFFF00"/>
          </a:solidFill>
          <a:ln w="19050">
            <a:solidFill>
              <a:srgbClr val="FF0000"/>
            </a:solidFill>
          </a:ln>
        </p:spPr>
        <p:txBody>
          <a:bodyPr wrap="none" rtlCol="0">
            <a:spAutoFit/>
          </a:bodyPr>
          <a:lstStyle/>
          <a:p>
            <a:r>
              <a:rPr lang="en-US" sz="2400" dirty="0"/>
              <a:t>Roman Citizen</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463478" cy="461665"/>
          </a:xfrm>
          <a:prstGeom prst="rect">
            <a:avLst/>
          </a:prstGeom>
          <a:solidFill>
            <a:srgbClr val="FFFF00"/>
          </a:solidFill>
          <a:ln w="19050">
            <a:solidFill>
              <a:srgbClr val="FF0000"/>
            </a:solidFill>
          </a:ln>
        </p:spPr>
        <p:txBody>
          <a:bodyPr wrap="none" rtlCol="0">
            <a:spAutoFit/>
          </a:bodyPr>
          <a:lstStyle/>
          <a:p>
            <a:r>
              <a:rPr lang="en-US" sz="2400" dirty="0"/>
              <a:t>Great Zeal</a:t>
            </a:r>
          </a:p>
        </p:txBody>
      </p:sp>
    </p:spTree>
    <p:extLst>
      <p:ext uri="{BB962C8B-B14F-4D97-AF65-F5344CB8AC3E}">
        <p14:creationId xmlns:p14="http://schemas.microsoft.com/office/powerpoint/2010/main" val="51559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8385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Brethren, </a:t>
            </a:r>
            <a:r>
              <a:rPr lang="en-US" sz="3600" u="sng" dirty="0">
                <a:solidFill>
                  <a:srgbClr val="0000FF"/>
                </a:solidFill>
              </a:rPr>
              <a:t>I count not myself</a:t>
            </a:r>
          </a:p>
          <a:p>
            <a:pPr algn="ctr"/>
            <a:r>
              <a:rPr lang="en-US" sz="3600" u="sng" dirty="0">
                <a:solidFill>
                  <a:srgbClr val="0000FF"/>
                </a:solidFill>
              </a:rPr>
              <a:t>to have apprehended</a:t>
            </a:r>
            <a:r>
              <a:rPr lang="en-US" sz="3600" dirty="0">
                <a:solidFill>
                  <a:srgbClr val="0000FF"/>
                </a:solidFill>
              </a:rPr>
              <a:t>:</a:t>
            </a:r>
          </a:p>
          <a:p>
            <a:pPr algn="ctr"/>
            <a:r>
              <a:rPr lang="en-US" sz="3600" dirty="0">
                <a:solidFill>
                  <a:srgbClr val="0000FF"/>
                </a:solidFill>
              </a:rPr>
              <a:t>but this one thing I do,</a:t>
            </a:r>
          </a:p>
          <a:p>
            <a:pPr algn="ctr"/>
            <a:r>
              <a:rPr lang="en-US" sz="3600" u="sng" dirty="0">
                <a:solidFill>
                  <a:srgbClr val="0000FF"/>
                </a:solidFill>
              </a:rPr>
              <a:t>forgetting those things</a:t>
            </a:r>
          </a:p>
          <a:p>
            <a:pPr algn="ctr"/>
            <a:r>
              <a:rPr lang="en-US" sz="3600" u="sng" dirty="0">
                <a:solidFill>
                  <a:srgbClr val="0000FF"/>
                </a:solidFill>
              </a:rPr>
              <a:t>which are behind</a:t>
            </a:r>
            <a:r>
              <a:rPr lang="en-US" sz="3600" dirty="0">
                <a:solidFill>
                  <a:srgbClr val="0000FF"/>
                </a:solidFill>
              </a:rPr>
              <a:t>,</a:t>
            </a:r>
          </a:p>
          <a:p>
            <a:pPr algn="ctr"/>
            <a:r>
              <a:rPr lang="en-US" sz="3600" dirty="0">
                <a:solidFill>
                  <a:srgbClr val="0000FF"/>
                </a:solidFill>
              </a:rPr>
              <a:t>and reaching forth unto those things</a:t>
            </a:r>
          </a:p>
          <a:p>
            <a:pPr algn="ctr"/>
            <a:r>
              <a:rPr lang="en-US" sz="3600" dirty="0">
                <a:solidFill>
                  <a:srgbClr val="0000FF"/>
                </a:solidFill>
              </a:rPr>
              <a:t>which are before,</a:t>
            </a:r>
          </a:p>
          <a:p>
            <a:pPr algn="ctr"/>
            <a:r>
              <a:rPr lang="en-US" sz="3600" dirty="0">
                <a:solidFill>
                  <a:srgbClr val="0000FF"/>
                </a:solidFill>
              </a:rPr>
              <a:t>I press toward the mark</a:t>
            </a:r>
          </a:p>
          <a:p>
            <a:pPr algn="ctr"/>
            <a:r>
              <a:rPr lang="en-US" sz="3600" dirty="0">
                <a:solidFill>
                  <a:srgbClr val="0000FF"/>
                </a:solidFill>
              </a:rPr>
              <a:t>for the prize of the high calling</a:t>
            </a:r>
          </a:p>
          <a:p>
            <a:pPr algn="ctr"/>
            <a:r>
              <a:rPr lang="en-US" sz="3600" dirty="0">
                <a:solidFill>
                  <a:srgbClr val="0000FF"/>
                </a:solidFill>
              </a:rPr>
              <a:t>of God in Christ Jesus.</a:t>
            </a:r>
          </a:p>
          <a:p>
            <a:pPr algn="ctr"/>
            <a:r>
              <a:rPr lang="en-US" sz="2000" dirty="0">
                <a:solidFill>
                  <a:srgbClr val="0000FF"/>
                </a:solidFill>
                <a:latin typeface="Calibri"/>
              </a:rPr>
              <a:t>Philippians 3:13-14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35529178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Brethren, I count not myself</a:t>
            </a:r>
          </a:p>
          <a:p>
            <a:pPr algn="ctr"/>
            <a:r>
              <a:rPr lang="en-US" sz="3600" dirty="0">
                <a:solidFill>
                  <a:srgbClr val="0000FF"/>
                </a:solidFill>
              </a:rPr>
              <a:t>to have apprehended:</a:t>
            </a:r>
          </a:p>
          <a:p>
            <a:pPr algn="ctr"/>
            <a:r>
              <a:rPr lang="en-US" sz="3600" dirty="0">
                <a:solidFill>
                  <a:srgbClr val="0000FF"/>
                </a:solidFill>
              </a:rPr>
              <a:t>but this one thing I do,</a:t>
            </a:r>
          </a:p>
          <a:p>
            <a:pPr algn="ctr"/>
            <a:r>
              <a:rPr lang="en-US" sz="3600" dirty="0">
                <a:solidFill>
                  <a:srgbClr val="0000FF"/>
                </a:solidFill>
              </a:rPr>
              <a:t>forgetting those things</a:t>
            </a:r>
          </a:p>
          <a:p>
            <a:pPr algn="ctr"/>
            <a:r>
              <a:rPr lang="en-US" sz="3600" dirty="0">
                <a:solidFill>
                  <a:srgbClr val="0000FF"/>
                </a:solidFill>
              </a:rPr>
              <a:t>which are behind,</a:t>
            </a:r>
          </a:p>
          <a:p>
            <a:pPr algn="ctr"/>
            <a:r>
              <a:rPr lang="en-US" sz="3600" dirty="0">
                <a:solidFill>
                  <a:srgbClr val="0000FF"/>
                </a:solidFill>
              </a:rPr>
              <a:t>and reaching forth unto those things</a:t>
            </a:r>
          </a:p>
          <a:p>
            <a:pPr algn="ctr"/>
            <a:r>
              <a:rPr lang="en-US" sz="3600" dirty="0">
                <a:solidFill>
                  <a:srgbClr val="0000FF"/>
                </a:solidFill>
              </a:rPr>
              <a:t>which are before,</a:t>
            </a:r>
          </a:p>
          <a:p>
            <a:pPr algn="ctr"/>
            <a:r>
              <a:rPr lang="en-US" sz="3600" dirty="0">
                <a:solidFill>
                  <a:srgbClr val="0000FF"/>
                </a:solidFill>
              </a:rPr>
              <a:t>I press toward the mark</a:t>
            </a:r>
          </a:p>
          <a:p>
            <a:pPr algn="ctr"/>
            <a:r>
              <a:rPr lang="en-US" sz="3600" u="sng" dirty="0">
                <a:solidFill>
                  <a:srgbClr val="0000FF"/>
                </a:solidFill>
              </a:rPr>
              <a:t>for the prize of the high calling</a:t>
            </a:r>
          </a:p>
          <a:p>
            <a:pPr algn="ctr"/>
            <a:r>
              <a:rPr lang="en-US" sz="3600" u="sng" dirty="0">
                <a:solidFill>
                  <a:srgbClr val="0000FF"/>
                </a:solidFill>
              </a:rPr>
              <a:t>of God in Christ Jesus</a:t>
            </a:r>
            <a:r>
              <a:rPr lang="en-US" sz="3600" dirty="0">
                <a:solidFill>
                  <a:srgbClr val="0000FF"/>
                </a:solidFill>
              </a:rPr>
              <a:t>.</a:t>
            </a:r>
          </a:p>
          <a:p>
            <a:pPr algn="ctr"/>
            <a:r>
              <a:rPr lang="en-US" sz="2000" dirty="0">
                <a:solidFill>
                  <a:srgbClr val="0000FF"/>
                </a:solidFill>
                <a:latin typeface="Calibri"/>
              </a:rPr>
              <a:t>Philippians 3:13-14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5332040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2469074" cy="461665"/>
          </a:xfrm>
          <a:prstGeom prst="rect">
            <a:avLst/>
          </a:prstGeom>
          <a:solidFill>
            <a:srgbClr val="FFFF00"/>
          </a:solidFill>
          <a:ln w="19050">
            <a:solidFill>
              <a:srgbClr val="FF0000"/>
            </a:solidFill>
          </a:ln>
        </p:spPr>
        <p:txBody>
          <a:bodyPr wrap="none" rtlCol="0">
            <a:spAutoFit/>
          </a:bodyPr>
          <a:lstStyle/>
          <a:p>
            <a:r>
              <a:rPr lang="en-US" sz="2400" dirty="0"/>
              <a:t>Many Conversions</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877437" cy="461665"/>
          </a:xfrm>
          <a:prstGeom prst="rect">
            <a:avLst/>
          </a:prstGeom>
          <a:solidFill>
            <a:srgbClr val="FFFF00"/>
          </a:solidFill>
          <a:ln w="19050">
            <a:solidFill>
              <a:srgbClr val="FF0000"/>
            </a:solidFill>
          </a:ln>
        </p:spPr>
        <p:txBody>
          <a:bodyPr wrap="none" rtlCol="0">
            <a:spAutoFit/>
          </a:bodyPr>
          <a:lstStyle/>
          <a:p>
            <a:r>
              <a:rPr lang="en-US" sz="2400" dirty="0"/>
              <a:t>All Spirit Gifts</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538947" cy="461665"/>
          </a:xfrm>
          <a:prstGeom prst="rect">
            <a:avLst/>
          </a:prstGeom>
          <a:solidFill>
            <a:srgbClr val="FFFF00"/>
          </a:solidFill>
          <a:ln w="19050">
            <a:solidFill>
              <a:srgbClr val="FF0000"/>
            </a:solidFill>
          </a:ln>
        </p:spPr>
        <p:txBody>
          <a:bodyPr wrap="none" rtlCol="0">
            <a:spAutoFit/>
          </a:bodyPr>
          <a:lstStyle/>
          <a:p>
            <a:r>
              <a:rPr lang="en-US" sz="2400" dirty="0"/>
              <a:t>An Apostle</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788375" cy="461665"/>
          </a:xfrm>
          <a:prstGeom prst="rect">
            <a:avLst/>
          </a:prstGeom>
          <a:solidFill>
            <a:srgbClr val="FFFF00"/>
          </a:solidFill>
          <a:ln w="19050">
            <a:solidFill>
              <a:srgbClr val="FF0000"/>
            </a:solidFill>
          </a:ln>
        </p:spPr>
        <p:txBody>
          <a:bodyPr wrap="none" rtlCol="0">
            <a:spAutoFit/>
          </a:bodyPr>
          <a:lstStyle/>
          <a:p>
            <a:r>
              <a:rPr lang="en-US" sz="2400" dirty="0"/>
              <a:t>The Greatest</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2050754" cy="461665"/>
          </a:xfrm>
          <a:prstGeom prst="rect">
            <a:avLst/>
          </a:prstGeom>
          <a:solidFill>
            <a:srgbClr val="FFFF00"/>
          </a:solidFill>
          <a:ln w="19050">
            <a:solidFill>
              <a:srgbClr val="FF0000"/>
            </a:solidFill>
          </a:ln>
        </p:spPr>
        <p:txBody>
          <a:bodyPr wrap="none" rtlCol="0">
            <a:spAutoFit/>
          </a:bodyPr>
          <a:lstStyle/>
          <a:p>
            <a:r>
              <a:rPr lang="en-US" sz="2400" dirty="0"/>
              <a:t>To the Gentiles</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983300" cy="461665"/>
          </a:xfrm>
          <a:prstGeom prst="rect">
            <a:avLst/>
          </a:prstGeom>
          <a:solidFill>
            <a:srgbClr val="FFFF00"/>
          </a:solidFill>
          <a:ln w="19050">
            <a:solidFill>
              <a:srgbClr val="FF0000"/>
            </a:solidFill>
          </a:ln>
        </p:spPr>
        <p:txBody>
          <a:bodyPr wrap="none" rtlCol="0">
            <a:spAutoFit/>
          </a:bodyPr>
          <a:lstStyle/>
          <a:p>
            <a:r>
              <a:rPr lang="en-US" sz="2400" dirty="0"/>
              <a:t>Wrote Epistles</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253309" cy="461665"/>
          </a:xfrm>
          <a:prstGeom prst="rect">
            <a:avLst/>
          </a:prstGeom>
          <a:solidFill>
            <a:srgbClr val="FFFF00"/>
          </a:solidFill>
          <a:ln w="19050">
            <a:solidFill>
              <a:srgbClr val="FF0000"/>
            </a:solidFill>
          </a:ln>
        </p:spPr>
        <p:txBody>
          <a:bodyPr wrap="none" rtlCol="0">
            <a:spAutoFit/>
          </a:bodyPr>
          <a:lstStyle/>
          <a:p>
            <a:r>
              <a:rPr lang="en-US" sz="2400" dirty="0"/>
              <a:t>Endured Trouble</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915204" cy="461665"/>
          </a:xfrm>
          <a:prstGeom prst="rect">
            <a:avLst/>
          </a:prstGeom>
          <a:solidFill>
            <a:srgbClr val="FFFF00"/>
          </a:solidFill>
          <a:ln w="19050">
            <a:solidFill>
              <a:srgbClr val="FF0000"/>
            </a:solidFill>
          </a:ln>
        </p:spPr>
        <p:txBody>
          <a:bodyPr wrap="none" rtlCol="0">
            <a:spAutoFit/>
          </a:bodyPr>
          <a:lstStyle/>
          <a:p>
            <a:r>
              <a:rPr lang="en-US" sz="2400" dirty="0"/>
              <a:t>Chose Pastors</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298753" cy="461665"/>
          </a:xfrm>
          <a:prstGeom prst="rect">
            <a:avLst/>
          </a:prstGeom>
          <a:solidFill>
            <a:srgbClr val="FFFF00"/>
          </a:solidFill>
          <a:ln w="19050">
            <a:solidFill>
              <a:srgbClr val="FF0000"/>
            </a:solidFill>
          </a:ln>
        </p:spPr>
        <p:txBody>
          <a:bodyPr wrap="none" rtlCol="0">
            <a:spAutoFit/>
          </a:bodyPr>
          <a:lstStyle/>
          <a:p>
            <a:r>
              <a:rPr lang="en-US" sz="2400" dirty="0"/>
              <a:t>A Martyr</a:t>
            </a:r>
          </a:p>
        </p:txBody>
      </p:sp>
    </p:spTree>
    <p:extLst>
      <p:ext uri="{BB962C8B-B14F-4D97-AF65-F5344CB8AC3E}">
        <p14:creationId xmlns:p14="http://schemas.microsoft.com/office/powerpoint/2010/main" val="21720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Character is a very good goal for children, but without Christ</a:t>
            </a:r>
          </a:p>
          <a:p>
            <a:pPr algn="ctr"/>
            <a:r>
              <a:rPr lang="en-US" sz="4000" dirty="0">
                <a:solidFill>
                  <a:schemeClr val="tx1"/>
                </a:solidFill>
                <a:cs typeface="Aharoni" pitchFamily="2" charset="-79"/>
              </a:rPr>
              <a:t>even it is dung and loss.</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59740906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Which makes measures less than character even worse in value.</a:t>
            </a:r>
          </a:p>
          <a:p>
            <a:pPr algn="ctr"/>
            <a:endParaRPr lang="en-US" sz="2800" b="1" dirty="0">
              <a:solidFill>
                <a:schemeClr val="tx1"/>
              </a:solidFill>
              <a:cs typeface="Aharoni" pitchFamily="2" charset="-79"/>
            </a:endParaRPr>
          </a:p>
          <a:p>
            <a:pPr algn="ctr"/>
            <a:r>
              <a:rPr lang="en-US" sz="2800" b="1" dirty="0">
                <a:solidFill>
                  <a:schemeClr val="tx1"/>
                </a:solidFill>
                <a:cs typeface="Aharoni" pitchFamily="2" charset="-79"/>
              </a:rPr>
              <a:t>Degree</a:t>
            </a:r>
          </a:p>
          <a:p>
            <a:pPr algn="ctr"/>
            <a:r>
              <a:rPr lang="en-US" sz="2800" b="1" dirty="0">
                <a:solidFill>
                  <a:schemeClr val="tx1"/>
                </a:solidFill>
                <a:cs typeface="Aharoni" pitchFamily="2" charset="-79"/>
              </a:rPr>
              <a:t>Grades</a:t>
            </a:r>
          </a:p>
          <a:p>
            <a:pPr algn="ctr"/>
            <a:r>
              <a:rPr lang="en-US" sz="2800" b="1" dirty="0">
                <a:solidFill>
                  <a:schemeClr val="tx1"/>
                </a:solidFill>
                <a:cs typeface="Aharoni" pitchFamily="2" charset="-79"/>
              </a:rPr>
              <a:t>Fitness</a:t>
            </a:r>
          </a:p>
          <a:p>
            <a:pPr algn="ctr"/>
            <a:r>
              <a:rPr lang="en-US" sz="2800" b="1" dirty="0">
                <a:solidFill>
                  <a:schemeClr val="tx1"/>
                </a:solidFill>
                <a:cs typeface="Aharoni" pitchFamily="2" charset="-79"/>
              </a:rPr>
              <a:t>Income</a:t>
            </a:r>
          </a:p>
          <a:p>
            <a:pPr algn="ctr"/>
            <a:r>
              <a:rPr lang="en-US" sz="2800" b="1" dirty="0">
                <a:solidFill>
                  <a:schemeClr val="tx1"/>
                </a:solidFill>
                <a:cs typeface="Aharoni" pitchFamily="2" charset="-79"/>
              </a:rPr>
              <a:t>Cleanliness</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416817024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Without faith and love of Jesus Christ, all character and conduct are worthless before a holy God.</a:t>
            </a:r>
            <a:endParaRPr lang="en-US" sz="3200" b="1" dirty="0">
              <a:solidFill>
                <a:schemeClr val="tx1"/>
              </a:solidFill>
              <a:cs typeface="Aharoni" pitchFamily="2" charset="-79"/>
            </a:endParaRPr>
          </a:p>
        </p:txBody>
      </p:sp>
    </p:spTree>
    <p:extLst>
      <p:ext uri="{BB962C8B-B14F-4D97-AF65-F5344CB8AC3E}">
        <p14:creationId xmlns:p14="http://schemas.microsoft.com/office/powerpoint/2010/main" val="10657130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without faith</a:t>
            </a:r>
          </a:p>
          <a:p>
            <a:pPr algn="ctr"/>
            <a:r>
              <a:rPr lang="en-US" sz="3600" dirty="0">
                <a:solidFill>
                  <a:srgbClr val="0000FF"/>
                </a:solidFill>
              </a:rPr>
              <a:t>it is impossible to please him:</a:t>
            </a:r>
          </a:p>
          <a:p>
            <a:pPr algn="ctr"/>
            <a:r>
              <a:rPr lang="en-US" sz="3600" dirty="0">
                <a:solidFill>
                  <a:srgbClr val="0000FF"/>
                </a:solidFill>
              </a:rPr>
              <a:t>for he that cometh to God</a:t>
            </a:r>
          </a:p>
          <a:p>
            <a:pPr algn="ctr"/>
            <a:r>
              <a:rPr lang="en-US" sz="3600" dirty="0">
                <a:solidFill>
                  <a:srgbClr val="0000FF"/>
                </a:solidFill>
              </a:rPr>
              <a:t>must believe that he is,</a:t>
            </a:r>
          </a:p>
          <a:p>
            <a:pPr algn="ctr"/>
            <a:r>
              <a:rPr lang="en-US" sz="3600" dirty="0">
                <a:solidFill>
                  <a:srgbClr val="0000FF"/>
                </a:solidFill>
              </a:rPr>
              <a:t>and that he is a rewarder</a:t>
            </a:r>
          </a:p>
          <a:p>
            <a:pPr algn="ctr"/>
            <a:r>
              <a:rPr lang="en-US" sz="3600" dirty="0">
                <a:solidFill>
                  <a:srgbClr val="0000FF"/>
                </a:solidFill>
              </a:rPr>
              <a:t>of them that diligently seek him.</a:t>
            </a:r>
          </a:p>
          <a:p>
            <a:pPr algn="ctr"/>
            <a:r>
              <a:rPr lang="en-US" sz="2000" dirty="0">
                <a:solidFill>
                  <a:srgbClr val="0000FF"/>
                </a:solidFill>
                <a:latin typeface="Calibri"/>
              </a:rPr>
              <a:t>Hebrews 11:6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51981763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thou shalt love</a:t>
            </a:r>
          </a:p>
          <a:p>
            <a:pPr algn="ctr"/>
            <a:r>
              <a:rPr lang="en-US" sz="3600" dirty="0">
                <a:solidFill>
                  <a:srgbClr val="0000FF"/>
                </a:solidFill>
              </a:rPr>
              <a:t>the Lord thy God</a:t>
            </a:r>
          </a:p>
          <a:p>
            <a:pPr algn="ctr"/>
            <a:r>
              <a:rPr lang="en-US" sz="3600" dirty="0">
                <a:solidFill>
                  <a:srgbClr val="0000FF"/>
                </a:solidFill>
              </a:rPr>
              <a:t>with all thy heart,</a:t>
            </a:r>
          </a:p>
          <a:p>
            <a:pPr algn="ctr"/>
            <a:r>
              <a:rPr lang="en-US" sz="3600" dirty="0">
                <a:solidFill>
                  <a:srgbClr val="0000FF"/>
                </a:solidFill>
              </a:rPr>
              <a:t>and with all thy soul,</a:t>
            </a:r>
          </a:p>
          <a:p>
            <a:pPr algn="ctr"/>
            <a:r>
              <a:rPr lang="en-US" sz="3600" dirty="0">
                <a:solidFill>
                  <a:srgbClr val="0000FF"/>
                </a:solidFill>
              </a:rPr>
              <a:t>and with all thy mind,</a:t>
            </a:r>
          </a:p>
          <a:p>
            <a:pPr algn="ctr"/>
            <a:r>
              <a:rPr lang="en-US" sz="3600" dirty="0">
                <a:solidFill>
                  <a:srgbClr val="0000FF"/>
                </a:solidFill>
              </a:rPr>
              <a:t>and with all thy strength:</a:t>
            </a:r>
          </a:p>
          <a:p>
            <a:pPr algn="ctr"/>
            <a:r>
              <a:rPr lang="en-US" sz="3600" dirty="0">
                <a:solidFill>
                  <a:srgbClr val="0000FF"/>
                </a:solidFill>
              </a:rPr>
              <a:t>this is the first commandment.</a:t>
            </a:r>
          </a:p>
          <a:p>
            <a:pPr algn="ctr"/>
            <a:r>
              <a:rPr lang="en-US" sz="2000" dirty="0">
                <a:solidFill>
                  <a:srgbClr val="0000FF"/>
                </a:solidFill>
                <a:latin typeface="Calibri"/>
              </a:rPr>
              <a:t>Mark 12:30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2349814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He that loveth father or mother</a:t>
            </a:r>
          </a:p>
          <a:p>
            <a:pPr algn="ctr"/>
            <a:r>
              <a:rPr lang="en-US" sz="3600" dirty="0">
                <a:solidFill>
                  <a:srgbClr val="0000FF"/>
                </a:solidFill>
              </a:rPr>
              <a:t>more than me</a:t>
            </a:r>
          </a:p>
          <a:p>
            <a:pPr algn="ctr"/>
            <a:r>
              <a:rPr lang="en-US" sz="3600" dirty="0">
                <a:solidFill>
                  <a:srgbClr val="0000FF"/>
                </a:solidFill>
              </a:rPr>
              <a:t>is not worthy of me:</a:t>
            </a:r>
          </a:p>
          <a:p>
            <a:pPr algn="ctr"/>
            <a:r>
              <a:rPr lang="en-US" sz="3600" dirty="0">
                <a:solidFill>
                  <a:srgbClr val="0000FF"/>
                </a:solidFill>
              </a:rPr>
              <a:t>and he that loveth son or daughter</a:t>
            </a:r>
          </a:p>
          <a:p>
            <a:pPr algn="ctr"/>
            <a:r>
              <a:rPr lang="en-US" sz="3600" dirty="0">
                <a:solidFill>
                  <a:srgbClr val="0000FF"/>
                </a:solidFill>
              </a:rPr>
              <a:t>more than me</a:t>
            </a:r>
          </a:p>
          <a:p>
            <a:pPr algn="ctr"/>
            <a:r>
              <a:rPr lang="en-US" sz="3600" dirty="0">
                <a:solidFill>
                  <a:srgbClr val="0000FF"/>
                </a:solidFill>
              </a:rPr>
              <a:t>is not worthy of me.</a:t>
            </a:r>
          </a:p>
          <a:p>
            <a:pPr algn="ctr"/>
            <a:r>
              <a:rPr lang="en-US" sz="2000" dirty="0">
                <a:solidFill>
                  <a:srgbClr val="0000FF"/>
                </a:solidFill>
                <a:latin typeface="Calibri"/>
              </a:rPr>
              <a:t>Matthew 10:37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4395536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If any man</a:t>
            </a:r>
          </a:p>
          <a:p>
            <a:pPr algn="ctr"/>
            <a:r>
              <a:rPr lang="en-US" sz="3600" dirty="0">
                <a:solidFill>
                  <a:srgbClr val="0000FF"/>
                </a:solidFill>
              </a:rPr>
              <a:t>love not</a:t>
            </a:r>
          </a:p>
          <a:p>
            <a:pPr algn="ctr"/>
            <a:r>
              <a:rPr lang="en-US" sz="3600" dirty="0">
                <a:solidFill>
                  <a:srgbClr val="0000FF"/>
                </a:solidFill>
              </a:rPr>
              <a:t>the Lord Jesus Christ,</a:t>
            </a:r>
          </a:p>
          <a:p>
            <a:pPr algn="ctr"/>
            <a:r>
              <a:rPr lang="en-US" sz="3600" dirty="0">
                <a:solidFill>
                  <a:srgbClr val="0000FF"/>
                </a:solidFill>
              </a:rPr>
              <a:t>let him be</a:t>
            </a:r>
          </a:p>
          <a:p>
            <a:pPr algn="ctr"/>
            <a:r>
              <a:rPr lang="en-US" sz="3600" b="1" dirty="0">
                <a:solidFill>
                  <a:srgbClr val="FF0000"/>
                </a:solidFill>
              </a:rPr>
              <a:t>Anathema</a:t>
            </a:r>
          </a:p>
          <a:p>
            <a:pPr algn="ctr"/>
            <a:r>
              <a:rPr lang="en-US" sz="3600" b="1" dirty="0">
                <a:solidFill>
                  <a:srgbClr val="FF0000"/>
                </a:solidFill>
              </a:rPr>
              <a:t>Maranatha.</a:t>
            </a:r>
          </a:p>
          <a:p>
            <a:pPr algn="ctr"/>
            <a:r>
              <a:rPr lang="en-US" sz="2000" dirty="0">
                <a:solidFill>
                  <a:srgbClr val="0000FF"/>
                </a:solidFill>
                <a:latin typeface="Calibri"/>
              </a:rPr>
              <a:t>I Corinthians 16:22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09756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9"/>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chemeClr val="bg1"/>
                </a:solidFill>
              </a:rPr>
              <a:t>Is Dung</a:t>
            </a:r>
          </a:p>
          <a:p>
            <a:endParaRPr lang="en-US" dirty="0"/>
          </a:p>
        </p:txBody>
      </p:sp>
    </p:spTree>
    <p:extLst>
      <p:ext uri="{BB962C8B-B14F-4D97-AF65-F5344CB8AC3E}">
        <p14:creationId xmlns:p14="http://schemas.microsoft.com/office/powerpoint/2010/main" val="220822385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Grace be with all them</a:t>
            </a:r>
          </a:p>
          <a:p>
            <a:pPr algn="ctr"/>
            <a:r>
              <a:rPr lang="en-US" sz="3600" dirty="0">
                <a:solidFill>
                  <a:srgbClr val="0000FF"/>
                </a:solidFill>
              </a:rPr>
              <a:t>that love our Lord Jesus Christ</a:t>
            </a:r>
          </a:p>
          <a:p>
            <a:pPr algn="ctr"/>
            <a:r>
              <a:rPr lang="en-US" sz="3600" dirty="0">
                <a:solidFill>
                  <a:srgbClr val="0000FF"/>
                </a:solidFill>
              </a:rPr>
              <a:t>in sincerity. Amen.</a:t>
            </a:r>
          </a:p>
          <a:p>
            <a:pPr algn="ctr"/>
            <a:r>
              <a:rPr lang="en-US" sz="2000" dirty="0">
                <a:solidFill>
                  <a:srgbClr val="0000FF"/>
                </a:solidFill>
                <a:latin typeface="Calibri"/>
              </a:rPr>
              <a:t>Ephesians 6:24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40417712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Whom having not seen, ye love;</a:t>
            </a:r>
          </a:p>
          <a:p>
            <a:pPr algn="ctr"/>
            <a:r>
              <a:rPr lang="en-US" sz="3600" dirty="0">
                <a:solidFill>
                  <a:srgbClr val="0000FF"/>
                </a:solidFill>
              </a:rPr>
              <a:t>in whom, though now ye see him not,</a:t>
            </a:r>
          </a:p>
          <a:p>
            <a:pPr algn="ctr"/>
            <a:r>
              <a:rPr lang="en-US" sz="3600" dirty="0">
                <a:solidFill>
                  <a:srgbClr val="0000FF"/>
                </a:solidFill>
              </a:rPr>
              <a:t>yet believing, ye rejoice</a:t>
            </a:r>
          </a:p>
          <a:p>
            <a:pPr algn="ctr"/>
            <a:r>
              <a:rPr lang="en-US" sz="3600" dirty="0">
                <a:solidFill>
                  <a:srgbClr val="0000FF"/>
                </a:solidFill>
              </a:rPr>
              <a:t>with joy unspeakable and full of glory:</a:t>
            </a:r>
          </a:p>
          <a:p>
            <a:pPr algn="ctr"/>
            <a:r>
              <a:rPr lang="en-US" sz="2000" dirty="0">
                <a:solidFill>
                  <a:srgbClr val="0000FF"/>
                </a:solidFill>
                <a:latin typeface="Calibri"/>
              </a:rPr>
              <a:t>I Peter 1:8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9276169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1815882"/>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We love him,</a:t>
            </a:r>
          </a:p>
          <a:p>
            <a:pPr algn="ctr"/>
            <a:r>
              <a:rPr lang="en-US" sz="3600" dirty="0">
                <a:solidFill>
                  <a:srgbClr val="0000FF"/>
                </a:solidFill>
              </a:rPr>
              <a:t>because he first loved us.</a:t>
            </a:r>
          </a:p>
          <a:p>
            <a:pPr algn="ctr"/>
            <a:r>
              <a:rPr lang="en-US" sz="2000" dirty="0">
                <a:solidFill>
                  <a:srgbClr val="0000FF"/>
                </a:solidFill>
                <a:latin typeface="Calibri"/>
              </a:rPr>
              <a:t>I John 4:19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9943174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Nevertheless</a:t>
            </a:r>
          </a:p>
          <a:p>
            <a:pPr algn="ctr"/>
            <a:r>
              <a:rPr lang="en-US" sz="3600" dirty="0">
                <a:solidFill>
                  <a:srgbClr val="0000FF"/>
                </a:solidFill>
              </a:rPr>
              <a:t>I have somewhat against thee,</a:t>
            </a:r>
          </a:p>
          <a:p>
            <a:pPr algn="ctr"/>
            <a:r>
              <a:rPr lang="en-US" sz="3600" dirty="0">
                <a:solidFill>
                  <a:srgbClr val="0000FF"/>
                </a:solidFill>
              </a:rPr>
              <a:t>because thou hast left thy first love.</a:t>
            </a:r>
          </a:p>
          <a:p>
            <a:pPr algn="ctr"/>
            <a:r>
              <a:rPr lang="en-US" sz="2000" dirty="0">
                <a:solidFill>
                  <a:srgbClr val="0000FF"/>
                </a:solidFill>
                <a:latin typeface="Calibri"/>
              </a:rPr>
              <a:t>Revelation 2:4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02565719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Without faith and love of Jesus Christ, all character and conduct are worthless before a holy God.</a:t>
            </a:r>
            <a:endParaRPr lang="en-US" sz="3200" b="1" dirty="0">
              <a:solidFill>
                <a:schemeClr val="tx1"/>
              </a:solidFill>
              <a:cs typeface="Aharoni" pitchFamily="2" charset="-79"/>
            </a:endParaRPr>
          </a:p>
        </p:txBody>
      </p:sp>
    </p:spTree>
    <p:extLst>
      <p:ext uri="{BB962C8B-B14F-4D97-AF65-F5344CB8AC3E}">
        <p14:creationId xmlns:p14="http://schemas.microsoft.com/office/powerpoint/2010/main" val="53843456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We must do all we can to protect and provoke our children and youth in the right direction.</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334167820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is the right direction?</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It is not character without Christ.</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It is Christ first and then character.</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329263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Reprobates or Losers with Great Character </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nvPr>
        </p:nvGraphicFramePr>
        <p:xfrm>
          <a:off x="404037" y="1679943"/>
          <a:ext cx="11366204" cy="4699592"/>
        </p:xfrm>
        <a:graphic>
          <a:graphicData uri="http://schemas.openxmlformats.org/drawingml/2006/table">
            <a:tbl>
              <a:tblPr firstRow="1" bandRow="1">
                <a:tableStyleId>{8A107856-5554-42FB-B03E-39F5DBC370BA}</a:tableStyleId>
              </a:tblPr>
              <a:tblGrid>
                <a:gridCol w="3413051">
                  <a:extLst>
                    <a:ext uri="{9D8B030D-6E8A-4147-A177-3AD203B41FA5}">
                      <a16:colId xmlns:a16="http://schemas.microsoft.com/office/drawing/2014/main" val="619254521"/>
                    </a:ext>
                  </a:extLst>
                </a:gridCol>
                <a:gridCol w="7953153">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Esau</a:t>
                      </a:r>
                    </a:p>
                  </a:txBody>
                  <a:tcPr/>
                </a:tc>
                <a:tc>
                  <a:txBody>
                    <a:bodyPr/>
                    <a:lstStyle/>
                    <a:p>
                      <a:r>
                        <a:rPr lang="en-US" sz="2800" b="1" dirty="0">
                          <a:solidFill>
                            <a:schemeClr val="tx1"/>
                          </a:solidFill>
                        </a:rPr>
                        <a:t>Loved his father; worked hard; remarried for them.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Saul of Kish</a:t>
                      </a:r>
                    </a:p>
                  </a:txBody>
                  <a:tcPr/>
                </a:tc>
                <a:tc>
                  <a:txBody>
                    <a:bodyPr/>
                    <a:lstStyle/>
                    <a:p>
                      <a:r>
                        <a:rPr lang="en-US" sz="2800" b="1" dirty="0">
                          <a:solidFill>
                            <a:schemeClr val="tx1"/>
                          </a:solidFill>
                        </a:rPr>
                        <a:t>Modest and worked hard to find his father’s asses.</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Sons of Zeruiah</a:t>
                      </a:r>
                    </a:p>
                  </a:txBody>
                  <a:tcPr/>
                </a:tc>
                <a:tc>
                  <a:txBody>
                    <a:bodyPr/>
                    <a:lstStyle/>
                    <a:p>
                      <a:r>
                        <a:rPr lang="en-US" sz="2800" b="1" dirty="0">
                          <a:solidFill>
                            <a:schemeClr val="tx1"/>
                          </a:solidFill>
                        </a:rPr>
                        <a:t>Fabulously loyal relatives of David with ambition.</a:t>
                      </a:r>
                    </a:p>
                  </a:txBody>
                  <a:tcPr/>
                </a:tc>
                <a:extLst>
                  <a:ext uri="{0D108BD9-81ED-4DB2-BD59-A6C34878D82A}">
                    <a16:rowId xmlns:a16="http://schemas.microsoft.com/office/drawing/2014/main" val="2396463837"/>
                  </a:ext>
                </a:extLst>
              </a:tr>
              <a:tr h="587449">
                <a:tc>
                  <a:txBody>
                    <a:bodyPr/>
                    <a:lstStyle/>
                    <a:p>
                      <a:r>
                        <a:rPr lang="en-US" sz="2800" b="1" dirty="0">
                          <a:solidFill>
                            <a:schemeClr val="tx1"/>
                          </a:solidFill>
                        </a:rPr>
                        <a:t>Jeroboam of Nebat</a:t>
                      </a:r>
                    </a:p>
                  </a:txBody>
                  <a:tcPr/>
                </a:tc>
                <a:tc>
                  <a:txBody>
                    <a:bodyPr/>
                    <a:lstStyle/>
                    <a:p>
                      <a:r>
                        <a:rPr lang="en-US" sz="2800" b="1" dirty="0">
                          <a:solidFill>
                            <a:schemeClr val="tx1"/>
                          </a:solidFill>
                        </a:rPr>
                        <a:t>Very industrious young man that got Solomon’s eye.</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Judas Iscariot</a:t>
                      </a:r>
                    </a:p>
                  </a:txBody>
                  <a:tcPr/>
                </a:tc>
                <a:tc>
                  <a:txBody>
                    <a:bodyPr/>
                    <a:lstStyle/>
                    <a:p>
                      <a:r>
                        <a:rPr lang="en-US" sz="2800" b="1" dirty="0">
                          <a:solidFill>
                            <a:schemeClr val="tx1"/>
                          </a:solidFill>
                        </a:rPr>
                        <a:t>Not even the other apostles knew he was a devil.</a:t>
                      </a: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69283119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bl>
          </a:graphicData>
        </a:graphic>
      </p:graphicFrame>
    </p:spTree>
    <p:extLst>
      <p:ext uri="{BB962C8B-B14F-4D97-AF65-F5344CB8AC3E}">
        <p14:creationId xmlns:p14="http://schemas.microsoft.com/office/powerpoint/2010/main" val="207318968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should not marry unless you and your prospect are</a:t>
            </a:r>
          </a:p>
          <a:p>
            <a:pPr algn="ctr"/>
            <a:r>
              <a:rPr lang="en-US" sz="4000" dirty="0">
                <a:solidFill>
                  <a:schemeClr val="tx1"/>
                </a:solidFill>
                <a:cs typeface="Aharoni" pitchFamily="2" charset="-79"/>
              </a:rPr>
              <a:t>fully Christ’s.</a:t>
            </a:r>
          </a:p>
        </p:txBody>
      </p:sp>
    </p:spTree>
    <p:extLst>
      <p:ext uri="{BB962C8B-B14F-4D97-AF65-F5344CB8AC3E}">
        <p14:creationId xmlns:p14="http://schemas.microsoft.com/office/powerpoint/2010/main" val="74510630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qualification is not church membership or anything</a:t>
            </a:r>
          </a:p>
          <a:p>
            <a:pPr algn="ctr"/>
            <a:r>
              <a:rPr lang="en-US" sz="4000" dirty="0">
                <a:solidFill>
                  <a:schemeClr val="tx1"/>
                </a:solidFill>
                <a:cs typeface="Aharoni" pitchFamily="2" charset="-79"/>
              </a:rPr>
              <a:t>so pitiful and weak.</a:t>
            </a:r>
          </a:p>
        </p:txBody>
      </p:sp>
    </p:spTree>
    <p:extLst>
      <p:ext uri="{BB962C8B-B14F-4D97-AF65-F5344CB8AC3E}">
        <p14:creationId xmlns:p14="http://schemas.microsoft.com/office/powerpoint/2010/main" val="59636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All the news and noise outside</a:t>
            </a:r>
          </a:p>
          <a:p>
            <a:pPr algn="ctr"/>
            <a:r>
              <a:rPr lang="en-US" sz="4000" dirty="0">
                <a:solidFill>
                  <a:schemeClr val="tx1"/>
                </a:solidFill>
                <a:cs typeface="Aharoni" pitchFamily="2" charset="-79"/>
              </a:rPr>
              <a:t>the Bible and our church is</a:t>
            </a:r>
          </a:p>
          <a:p>
            <a:pPr algn="ctr"/>
            <a:r>
              <a:rPr lang="en-US" sz="4000" dirty="0">
                <a:solidFill>
                  <a:schemeClr val="tx1"/>
                </a:solidFill>
                <a:cs typeface="Aharoni" pitchFamily="2" charset="-79"/>
              </a:rPr>
              <a:t>dangerously worthless.</a:t>
            </a:r>
          </a:p>
        </p:txBody>
      </p:sp>
    </p:spTree>
    <p:extLst>
      <p:ext uri="{BB962C8B-B14F-4D97-AF65-F5344CB8AC3E}">
        <p14:creationId xmlns:p14="http://schemas.microsoft.com/office/powerpoint/2010/main" val="41214711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is marrying as high as you can in the Lord as measured by a</a:t>
            </a:r>
          </a:p>
          <a:p>
            <a:pPr algn="ctr"/>
            <a:r>
              <a:rPr lang="en-US" sz="4000" dirty="0">
                <a:solidFill>
                  <a:schemeClr val="tx1"/>
                </a:solidFill>
                <a:cs typeface="Aharoni" pitchFamily="2" charset="-79"/>
              </a:rPr>
              <a:t>very crucial factor.</a:t>
            </a:r>
          </a:p>
        </p:txBody>
      </p:sp>
    </p:spTree>
    <p:extLst>
      <p:ext uri="{BB962C8B-B14F-4D97-AF65-F5344CB8AC3E}">
        <p14:creationId xmlns:p14="http://schemas.microsoft.com/office/powerpoint/2010/main" val="28988689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 chief need for a power</a:t>
            </a:r>
          </a:p>
          <a:p>
            <a:pPr algn="ctr"/>
            <a:r>
              <a:rPr lang="en-US" sz="4000" dirty="0">
                <a:solidFill>
                  <a:schemeClr val="tx1"/>
                </a:solidFill>
                <a:cs typeface="Aharoni" pitchFamily="2" charset="-79"/>
              </a:rPr>
              <a:t> couple is their love and</a:t>
            </a:r>
          </a:p>
          <a:p>
            <a:pPr algn="ctr"/>
            <a:r>
              <a:rPr lang="en-US" sz="4000" dirty="0">
                <a:solidFill>
                  <a:schemeClr val="tx1"/>
                </a:solidFill>
                <a:cs typeface="Aharoni" pitchFamily="2" charset="-79"/>
              </a:rPr>
              <a:t>dedication to Christ.</a:t>
            </a:r>
          </a:p>
        </p:txBody>
      </p:sp>
    </p:spTree>
    <p:extLst>
      <p:ext uri="{BB962C8B-B14F-4D97-AF65-F5344CB8AC3E}">
        <p14:creationId xmlns:p14="http://schemas.microsoft.com/office/powerpoint/2010/main" val="335680350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2065666" y="1428219"/>
            <a:ext cx="8060668"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chemeClr val="bg1"/>
                </a:solidFill>
              </a:rPr>
              <a:t>Is Dung</a:t>
            </a:r>
          </a:p>
          <a:p>
            <a:endParaRPr lang="en-US" dirty="0"/>
          </a:p>
        </p:txBody>
      </p:sp>
    </p:spTree>
    <p:extLst>
      <p:ext uri="{BB962C8B-B14F-4D97-AF65-F5344CB8AC3E}">
        <p14:creationId xmlns:p14="http://schemas.microsoft.com/office/powerpoint/2010/main" val="103290428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2073349" y="1428218"/>
            <a:ext cx="8070111" cy="2215991"/>
          </a:xfrm>
          <a:prstGeom prst="rect">
            <a:avLst/>
          </a:prstGeom>
          <a:solidFill>
            <a:schemeClr val="bg1"/>
          </a:solidFill>
          <a:ln w="57150">
            <a:solidFill>
              <a:srgbClr val="C00000"/>
            </a:solidFill>
          </a:ln>
        </p:spPr>
        <p:txBody>
          <a:bodyPr wrap="square" rtlCol="0">
            <a:spAutoFit/>
          </a:bodyPr>
          <a:lstStyle/>
          <a:p>
            <a:pPr algn="ctr"/>
            <a:r>
              <a:rPr lang="en-US" sz="6000" dirty="0">
                <a:solidFill>
                  <a:srgbClr val="C00000"/>
                </a:solidFill>
              </a:rPr>
              <a:t>Character without Christ</a:t>
            </a:r>
          </a:p>
          <a:p>
            <a:pPr algn="ctr"/>
            <a:r>
              <a:rPr lang="en-US" sz="6000" dirty="0">
                <a:solidFill>
                  <a:srgbClr val="C00000"/>
                </a:solidFill>
              </a:rPr>
              <a:t>Is Dung and Loss</a:t>
            </a:r>
          </a:p>
          <a:p>
            <a:endParaRPr lang="en-US" dirty="0"/>
          </a:p>
        </p:txBody>
      </p:sp>
    </p:spTree>
    <p:extLst>
      <p:ext uri="{BB962C8B-B14F-4D97-AF65-F5344CB8AC3E}">
        <p14:creationId xmlns:p14="http://schemas.microsoft.com/office/powerpoint/2010/main" val="36828947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do not want to meet Jesus the Lord of glory with “character” but without personal love and service.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05806916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8267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coming event is more certain than anything in your life</a:t>
            </a:r>
          </a:p>
          <a:p>
            <a:pPr algn="ctr"/>
            <a:r>
              <a:rPr lang="en-US" sz="4000" dirty="0">
                <a:solidFill>
                  <a:schemeClr val="tx1"/>
                </a:solidFill>
                <a:cs typeface="Aharoni" pitchFamily="2" charset="-79"/>
              </a:rPr>
              <a:t>including death.</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67688212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as it is appointed</a:t>
            </a:r>
          </a:p>
          <a:p>
            <a:pPr algn="ctr"/>
            <a:r>
              <a:rPr lang="en-US" sz="3600" dirty="0">
                <a:solidFill>
                  <a:srgbClr val="0000FF"/>
                </a:solidFill>
              </a:rPr>
              <a:t>unto men once to die,</a:t>
            </a:r>
          </a:p>
          <a:p>
            <a:pPr algn="ctr"/>
            <a:r>
              <a:rPr lang="en-US" sz="3600" dirty="0">
                <a:solidFill>
                  <a:srgbClr val="0000FF"/>
                </a:solidFill>
              </a:rPr>
              <a:t>but after this the judgment:</a:t>
            </a:r>
          </a:p>
          <a:p>
            <a:pPr algn="ctr"/>
            <a:r>
              <a:rPr lang="en-US" sz="2000" dirty="0">
                <a:solidFill>
                  <a:srgbClr val="0000FF"/>
                </a:solidFill>
                <a:latin typeface="Calibri"/>
              </a:rPr>
              <a:t>Hebrews 9:27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59779854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most important event is ignored by pagans and</a:t>
            </a:r>
          </a:p>
          <a:p>
            <a:pPr algn="ctr"/>
            <a:r>
              <a:rPr lang="en-US" sz="4000" dirty="0">
                <a:solidFill>
                  <a:schemeClr val="tx1"/>
                </a:solidFill>
                <a:cs typeface="Aharoni" pitchFamily="2" charset="-79"/>
              </a:rPr>
              <a:t>most Christians.</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96459346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If we will be faithful to the Bible, then we must bring it up in</a:t>
            </a:r>
          </a:p>
          <a:p>
            <a:pPr algn="ctr"/>
            <a:r>
              <a:rPr lang="en-US" sz="4000" dirty="0">
                <a:solidFill>
                  <a:schemeClr val="tx1"/>
                </a:solidFill>
                <a:cs typeface="Aharoni" pitchFamily="2" charset="-79"/>
              </a:rPr>
              <a:t>all its terrifying glory.</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912986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Who will tell you the truth?</a:t>
            </a:r>
          </a:p>
        </p:txBody>
      </p:sp>
    </p:spTree>
    <p:extLst>
      <p:ext uri="{BB962C8B-B14F-4D97-AF65-F5344CB8AC3E}">
        <p14:creationId xmlns:p14="http://schemas.microsoft.com/office/powerpoint/2010/main" val="393358942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6725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It is revealed as a basic fact from the first generations on earth</a:t>
            </a:r>
          </a:p>
          <a:p>
            <a:pPr algn="ctr"/>
            <a:r>
              <a:rPr lang="en-US" sz="4000" dirty="0">
                <a:solidFill>
                  <a:schemeClr val="tx1"/>
                </a:solidFill>
                <a:cs typeface="Aharoni" pitchFamily="2" charset="-79"/>
              </a:rPr>
              <a:t>to the last book of the Bible.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5509151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Let us hear the conclusion</a:t>
            </a:r>
          </a:p>
          <a:p>
            <a:pPr algn="ctr"/>
            <a:r>
              <a:rPr lang="en-US" sz="3600" dirty="0">
                <a:solidFill>
                  <a:srgbClr val="0000FF"/>
                </a:solidFill>
              </a:rPr>
              <a:t>of the whole matter:</a:t>
            </a:r>
          </a:p>
          <a:p>
            <a:pPr algn="ctr"/>
            <a:r>
              <a:rPr lang="en-US" sz="3600" dirty="0">
                <a:solidFill>
                  <a:srgbClr val="0000FF"/>
                </a:solidFill>
              </a:rPr>
              <a:t>Fear God,</a:t>
            </a:r>
          </a:p>
          <a:p>
            <a:pPr algn="ctr"/>
            <a:r>
              <a:rPr lang="en-US" sz="3600" dirty="0">
                <a:solidFill>
                  <a:srgbClr val="0000FF"/>
                </a:solidFill>
              </a:rPr>
              <a:t>and keep his commandments:</a:t>
            </a:r>
          </a:p>
          <a:p>
            <a:pPr algn="ctr"/>
            <a:r>
              <a:rPr lang="en-US" sz="3600" dirty="0">
                <a:solidFill>
                  <a:srgbClr val="0000FF"/>
                </a:solidFill>
              </a:rPr>
              <a:t>for this is the whole duty of man.</a:t>
            </a:r>
          </a:p>
          <a:p>
            <a:pPr algn="ctr"/>
            <a:r>
              <a:rPr lang="en-US" sz="2000" dirty="0">
                <a:solidFill>
                  <a:srgbClr val="0000FF"/>
                </a:solidFill>
                <a:latin typeface="Calibri"/>
              </a:rPr>
              <a:t>Ecclesiastes 12:13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57545520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40120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4800" dirty="0">
                <a:solidFill>
                  <a:srgbClr val="0000FF"/>
                </a:solidFill>
              </a:rPr>
              <a:t>For God shall bring</a:t>
            </a:r>
          </a:p>
          <a:p>
            <a:pPr algn="ctr"/>
            <a:r>
              <a:rPr lang="en-US" sz="4800" dirty="0">
                <a:solidFill>
                  <a:srgbClr val="0000FF"/>
                </a:solidFill>
              </a:rPr>
              <a:t>every work into judgment,</a:t>
            </a:r>
          </a:p>
          <a:p>
            <a:pPr algn="ctr"/>
            <a:r>
              <a:rPr lang="en-US" sz="4800" dirty="0">
                <a:solidFill>
                  <a:srgbClr val="0000FF"/>
                </a:solidFill>
              </a:rPr>
              <a:t>with every secret thing,</a:t>
            </a:r>
          </a:p>
          <a:p>
            <a:pPr algn="ctr"/>
            <a:r>
              <a:rPr lang="en-US" sz="4800" dirty="0">
                <a:solidFill>
                  <a:srgbClr val="0000FF"/>
                </a:solidFill>
              </a:rPr>
              <a:t>whether it be good,</a:t>
            </a:r>
          </a:p>
          <a:p>
            <a:pPr algn="ctr"/>
            <a:r>
              <a:rPr lang="en-US" sz="4800" dirty="0">
                <a:solidFill>
                  <a:srgbClr val="0000FF"/>
                </a:solidFill>
              </a:rPr>
              <a:t>or whether it be evil.</a:t>
            </a:r>
          </a:p>
          <a:p>
            <a:pPr algn="ctr"/>
            <a:r>
              <a:rPr lang="en-US" sz="2000" dirty="0">
                <a:solidFill>
                  <a:srgbClr val="0000FF"/>
                </a:solidFill>
                <a:latin typeface="Calibri"/>
              </a:rPr>
              <a:t>Ecclesiastes 12:14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39053962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Enoch also, the seventh from Adam,</a:t>
            </a:r>
          </a:p>
          <a:p>
            <a:pPr algn="ctr"/>
            <a:r>
              <a:rPr lang="en-US" sz="3600" dirty="0">
                <a:solidFill>
                  <a:srgbClr val="0000FF"/>
                </a:solidFill>
              </a:rPr>
              <a:t>prophesied of these, saying,</a:t>
            </a:r>
          </a:p>
          <a:p>
            <a:pPr algn="ctr"/>
            <a:r>
              <a:rPr lang="en-US" sz="3600" dirty="0">
                <a:solidFill>
                  <a:srgbClr val="0000FF"/>
                </a:solidFill>
              </a:rPr>
              <a:t>Behold, the Lord cometh</a:t>
            </a:r>
          </a:p>
          <a:p>
            <a:pPr algn="ctr"/>
            <a:r>
              <a:rPr lang="en-US" sz="3600" dirty="0">
                <a:solidFill>
                  <a:srgbClr val="0000FF"/>
                </a:solidFill>
              </a:rPr>
              <a:t>with ten thousands of his saints,</a:t>
            </a:r>
          </a:p>
          <a:p>
            <a:pPr algn="ctr"/>
            <a:r>
              <a:rPr lang="en-US" sz="3600" dirty="0">
                <a:solidFill>
                  <a:srgbClr val="0000FF"/>
                </a:solidFill>
              </a:rPr>
              <a:t>To execute judgment upon all,</a:t>
            </a:r>
          </a:p>
          <a:p>
            <a:pPr algn="ctr"/>
            <a:r>
              <a:rPr lang="en-US" sz="3600" dirty="0">
                <a:solidFill>
                  <a:srgbClr val="0000FF"/>
                </a:solidFill>
              </a:rPr>
              <a:t>and to convince all that are ungodly</a:t>
            </a:r>
          </a:p>
          <a:p>
            <a:pPr algn="ctr"/>
            <a:r>
              <a:rPr lang="en-US" sz="3600" dirty="0">
                <a:solidFill>
                  <a:srgbClr val="0000FF"/>
                </a:solidFill>
              </a:rPr>
              <a:t>among them of all their ungodly deeds</a:t>
            </a:r>
          </a:p>
          <a:p>
            <a:pPr algn="ctr"/>
            <a:r>
              <a:rPr lang="en-US" sz="3600" dirty="0">
                <a:solidFill>
                  <a:srgbClr val="0000FF"/>
                </a:solidFill>
              </a:rPr>
              <a:t>which they have ungodly committed,</a:t>
            </a:r>
          </a:p>
          <a:p>
            <a:pPr algn="ctr"/>
            <a:r>
              <a:rPr lang="en-US" sz="3600" dirty="0">
                <a:solidFill>
                  <a:srgbClr val="0000FF"/>
                </a:solidFill>
              </a:rPr>
              <a:t>and of all their hard speeches</a:t>
            </a:r>
          </a:p>
          <a:p>
            <a:pPr algn="ctr"/>
            <a:r>
              <a:rPr lang="en-US" sz="3600" dirty="0">
                <a:solidFill>
                  <a:srgbClr val="0000FF"/>
                </a:solidFill>
              </a:rPr>
              <a:t>which ungodly sinners have spoken against him.</a:t>
            </a:r>
          </a:p>
          <a:p>
            <a:pPr algn="ctr"/>
            <a:r>
              <a:rPr lang="en-US" sz="2000" dirty="0">
                <a:solidFill>
                  <a:srgbClr val="0000FF"/>
                </a:solidFill>
                <a:latin typeface="Calibri"/>
              </a:rPr>
              <a:t>Jude 1:14-15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96158094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Before the LORD:</a:t>
            </a:r>
          </a:p>
          <a:p>
            <a:pPr algn="ctr"/>
            <a:r>
              <a:rPr lang="en-US" sz="3600" dirty="0">
                <a:solidFill>
                  <a:srgbClr val="0000FF"/>
                </a:solidFill>
              </a:rPr>
              <a:t>for he cometh,</a:t>
            </a:r>
          </a:p>
          <a:p>
            <a:pPr algn="ctr"/>
            <a:r>
              <a:rPr lang="en-US" sz="3600" dirty="0">
                <a:solidFill>
                  <a:srgbClr val="0000FF"/>
                </a:solidFill>
              </a:rPr>
              <a:t>for he cometh to judge the earth:</a:t>
            </a:r>
          </a:p>
          <a:p>
            <a:pPr algn="ctr"/>
            <a:r>
              <a:rPr lang="en-US" sz="3600" dirty="0">
                <a:solidFill>
                  <a:srgbClr val="0000FF"/>
                </a:solidFill>
              </a:rPr>
              <a:t>he shall judge the world with righteousness,</a:t>
            </a:r>
          </a:p>
          <a:p>
            <a:pPr algn="ctr"/>
            <a:r>
              <a:rPr lang="en-US" sz="3600" dirty="0">
                <a:solidFill>
                  <a:srgbClr val="0000FF"/>
                </a:solidFill>
              </a:rPr>
              <a:t>and the people with his truth.</a:t>
            </a:r>
          </a:p>
          <a:p>
            <a:pPr algn="ctr"/>
            <a:r>
              <a:rPr lang="en-US" sz="2000" dirty="0">
                <a:solidFill>
                  <a:srgbClr val="0000FF"/>
                </a:solidFill>
                <a:latin typeface="Calibri"/>
              </a:rPr>
              <a:t>Psalm 96:13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88341572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When the Son of man shall come in his glory,</a:t>
            </a:r>
          </a:p>
          <a:p>
            <a:pPr algn="ctr"/>
            <a:r>
              <a:rPr lang="en-US" sz="3600" dirty="0">
                <a:solidFill>
                  <a:srgbClr val="0000FF"/>
                </a:solidFill>
              </a:rPr>
              <a:t>and all the holy angels with him,</a:t>
            </a:r>
          </a:p>
          <a:p>
            <a:pPr algn="ctr"/>
            <a:r>
              <a:rPr lang="en-US" sz="3600" dirty="0">
                <a:solidFill>
                  <a:srgbClr val="0000FF"/>
                </a:solidFill>
              </a:rPr>
              <a:t>then shall he sit upon the throne of his glory:</a:t>
            </a:r>
          </a:p>
          <a:p>
            <a:pPr algn="ctr"/>
            <a:r>
              <a:rPr lang="en-US" sz="3600" dirty="0">
                <a:solidFill>
                  <a:srgbClr val="0000FF"/>
                </a:solidFill>
              </a:rPr>
              <a:t>And before him shall be gathered all nations:</a:t>
            </a:r>
          </a:p>
          <a:p>
            <a:pPr algn="ctr"/>
            <a:r>
              <a:rPr lang="en-US" sz="3600" dirty="0">
                <a:solidFill>
                  <a:srgbClr val="0000FF"/>
                </a:solidFill>
              </a:rPr>
              <a:t>and he shall separate them one from another,</a:t>
            </a:r>
          </a:p>
          <a:p>
            <a:pPr algn="ctr"/>
            <a:r>
              <a:rPr lang="en-US" sz="3600" dirty="0">
                <a:solidFill>
                  <a:srgbClr val="0000FF"/>
                </a:solidFill>
              </a:rPr>
              <a:t>as a shepherd divideth his sheep from the goats:</a:t>
            </a:r>
          </a:p>
          <a:p>
            <a:pPr algn="ctr"/>
            <a:r>
              <a:rPr lang="en-US" sz="3600" dirty="0">
                <a:solidFill>
                  <a:srgbClr val="0000FF"/>
                </a:solidFill>
              </a:rPr>
              <a:t>And he shall set the sheep on his right hand,</a:t>
            </a:r>
          </a:p>
          <a:p>
            <a:pPr algn="ctr"/>
            <a:r>
              <a:rPr lang="en-US" sz="3600" dirty="0">
                <a:solidFill>
                  <a:srgbClr val="0000FF"/>
                </a:solidFill>
              </a:rPr>
              <a:t>but the goats on the left.</a:t>
            </a:r>
          </a:p>
          <a:p>
            <a:pPr algn="ctr"/>
            <a:r>
              <a:rPr lang="en-US" sz="2000" dirty="0">
                <a:solidFill>
                  <a:srgbClr val="0000FF"/>
                </a:solidFill>
                <a:latin typeface="Calibri"/>
              </a:rPr>
              <a:t>Matthew 25:31-33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76719633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Marvel not at this:</a:t>
            </a:r>
          </a:p>
          <a:p>
            <a:pPr algn="ctr"/>
            <a:r>
              <a:rPr lang="en-US" sz="3600" dirty="0">
                <a:solidFill>
                  <a:srgbClr val="0000FF"/>
                </a:solidFill>
              </a:rPr>
              <a:t>for the hour is coming,</a:t>
            </a:r>
          </a:p>
          <a:p>
            <a:pPr algn="ctr"/>
            <a:r>
              <a:rPr lang="en-US" sz="3600" dirty="0">
                <a:solidFill>
                  <a:srgbClr val="0000FF"/>
                </a:solidFill>
              </a:rPr>
              <a:t>in the which all that are in the graves</a:t>
            </a:r>
          </a:p>
          <a:p>
            <a:pPr algn="ctr"/>
            <a:r>
              <a:rPr lang="en-US" sz="3600" dirty="0">
                <a:solidFill>
                  <a:srgbClr val="0000FF"/>
                </a:solidFill>
              </a:rPr>
              <a:t>shall hear his voice,</a:t>
            </a:r>
          </a:p>
          <a:p>
            <a:pPr algn="ctr"/>
            <a:r>
              <a:rPr lang="en-US" sz="3600" dirty="0">
                <a:solidFill>
                  <a:srgbClr val="0000FF"/>
                </a:solidFill>
              </a:rPr>
              <a:t>And shall come forth;</a:t>
            </a:r>
          </a:p>
          <a:p>
            <a:pPr algn="ctr"/>
            <a:r>
              <a:rPr lang="en-US" sz="3600" dirty="0">
                <a:solidFill>
                  <a:srgbClr val="0000FF"/>
                </a:solidFill>
              </a:rPr>
              <a:t>they that have done good,</a:t>
            </a:r>
          </a:p>
          <a:p>
            <a:pPr algn="ctr"/>
            <a:r>
              <a:rPr lang="en-US" sz="3600" dirty="0">
                <a:solidFill>
                  <a:srgbClr val="0000FF"/>
                </a:solidFill>
              </a:rPr>
              <a:t>unto the resurrection of life;</a:t>
            </a:r>
          </a:p>
          <a:p>
            <a:pPr algn="ctr"/>
            <a:r>
              <a:rPr lang="en-US" sz="3600" dirty="0">
                <a:solidFill>
                  <a:srgbClr val="0000FF"/>
                </a:solidFill>
              </a:rPr>
              <a:t>and they that have done evil,</a:t>
            </a:r>
          </a:p>
          <a:p>
            <a:pPr algn="ctr"/>
            <a:r>
              <a:rPr lang="en-US" sz="3600" dirty="0">
                <a:solidFill>
                  <a:srgbClr val="0000FF"/>
                </a:solidFill>
              </a:rPr>
              <a:t>unto the resurrection of damnation.</a:t>
            </a:r>
          </a:p>
          <a:p>
            <a:pPr algn="ctr"/>
            <a:r>
              <a:rPr lang="en-US" sz="2000" dirty="0">
                <a:solidFill>
                  <a:srgbClr val="0000FF"/>
                </a:solidFill>
                <a:latin typeface="Calibri"/>
              </a:rPr>
              <a:t>John 5:28-29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1752053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the times of this ignorance</a:t>
            </a:r>
          </a:p>
          <a:p>
            <a:pPr algn="ctr"/>
            <a:r>
              <a:rPr lang="en-US" sz="3600" dirty="0">
                <a:solidFill>
                  <a:srgbClr val="0000FF"/>
                </a:solidFill>
              </a:rPr>
              <a:t>God winked at;</a:t>
            </a:r>
          </a:p>
          <a:p>
            <a:pPr algn="ctr"/>
            <a:r>
              <a:rPr lang="en-US" sz="3600" dirty="0">
                <a:solidFill>
                  <a:srgbClr val="0000FF"/>
                </a:solidFill>
              </a:rPr>
              <a:t>but now commandeth all men</a:t>
            </a:r>
          </a:p>
          <a:p>
            <a:pPr algn="ctr"/>
            <a:r>
              <a:rPr lang="en-US" sz="3600" dirty="0">
                <a:solidFill>
                  <a:srgbClr val="0000FF"/>
                </a:solidFill>
              </a:rPr>
              <a:t>every where to repent:</a:t>
            </a:r>
          </a:p>
          <a:p>
            <a:pPr algn="ctr"/>
            <a:r>
              <a:rPr lang="en-US" sz="3600" dirty="0">
                <a:solidFill>
                  <a:srgbClr val="0000FF"/>
                </a:solidFill>
              </a:rPr>
              <a:t>Because he hath appointed a day,</a:t>
            </a:r>
          </a:p>
          <a:p>
            <a:pPr algn="ctr"/>
            <a:r>
              <a:rPr lang="en-US" sz="3600" dirty="0">
                <a:solidFill>
                  <a:srgbClr val="0000FF"/>
                </a:solidFill>
              </a:rPr>
              <a:t>in the which he will judge the world</a:t>
            </a:r>
          </a:p>
          <a:p>
            <a:pPr algn="ctr"/>
            <a:r>
              <a:rPr lang="en-US" sz="3600" dirty="0">
                <a:solidFill>
                  <a:srgbClr val="0000FF"/>
                </a:solidFill>
              </a:rPr>
              <a:t>in righteousness by that man</a:t>
            </a:r>
          </a:p>
          <a:p>
            <a:pPr algn="ctr"/>
            <a:r>
              <a:rPr lang="en-US" sz="3600" dirty="0">
                <a:solidFill>
                  <a:srgbClr val="0000FF"/>
                </a:solidFill>
              </a:rPr>
              <a:t>whom he hath ordained;</a:t>
            </a:r>
          </a:p>
          <a:p>
            <a:pPr algn="ctr"/>
            <a:r>
              <a:rPr lang="en-US" sz="3600" dirty="0">
                <a:solidFill>
                  <a:srgbClr val="0000FF"/>
                </a:solidFill>
              </a:rPr>
              <a:t>whereof he hath given assurance unto all men,</a:t>
            </a:r>
          </a:p>
          <a:p>
            <a:pPr algn="ctr"/>
            <a:r>
              <a:rPr lang="en-US" sz="3600" dirty="0">
                <a:solidFill>
                  <a:srgbClr val="0000FF"/>
                </a:solidFill>
              </a:rPr>
              <a:t>in that he hath raised him from the dead.</a:t>
            </a:r>
          </a:p>
          <a:p>
            <a:pPr algn="ctr"/>
            <a:r>
              <a:rPr lang="en-US" sz="2000" dirty="0">
                <a:solidFill>
                  <a:srgbClr val="0000FF"/>
                </a:solidFill>
                <a:latin typeface="Calibri"/>
              </a:rPr>
              <a:t>Acts 17:30-31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40465340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he commanded us</a:t>
            </a:r>
          </a:p>
          <a:p>
            <a:pPr algn="ctr"/>
            <a:r>
              <a:rPr lang="en-US" sz="3600" dirty="0">
                <a:solidFill>
                  <a:srgbClr val="0000FF"/>
                </a:solidFill>
              </a:rPr>
              <a:t>to preach unto the people,</a:t>
            </a:r>
          </a:p>
          <a:p>
            <a:pPr algn="ctr"/>
            <a:r>
              <a:rPr lang="en-US" sz="3600" dirty="0">
                <a:solidFill>
                  <a:srgbClr val="0000FF"/>
                </a:solidFill>
              </a:rPr>
              <a:t>and to testify that it is he</a:t>
            </a:r>
          </a:p>
          <a:p>
            <a:pPr algn="ctr"/>
            <a:r>
              <a:rPr lang="en-US" sz="3600" dirty="0">
                <a:solidFill>
                  <a:srgbClr val="0000FF"/>
                </a:solidFill>
              </a:rPr>
              <a:t>which was ordained of God</a:t>
            </a:r>
          </a:p>
          <a:p>
            <a:pPr algn="ctr"/>
            <a:r>
              <a:rPr lang="en-US" sz="3600" dirty="0">
                <a:solidFill>
                  <a:srgbClr val="0000FF"/>
                </a:solidFill>
              </a:rPr>
              <a:t>to be the Judge of quick and dead.</a:t>
            </a:r>
          </a:p>
          <a:p>
            <a:pPr algn="ctr"/>
            <a:r>
              <a:rPr lang="en-US" sz="2000" dirty="0">
                <a:solidFill>
                  <a:srgbClr val="0000FF"/>
                </a:solidFill>
                <a:latin typeface="Calibri"/>
              </a:rPr>
              <a:t>Acts 10:42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4130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Faithful pastors will tell</a:t>
            </a:r>
          </a:p>
          <a:p>
            <a:pPr algn="ctr"/>
            <a:r>
              <a:rPr lang="en-US" sz="4000" dirty="0">
                <a:solidFill>
                  <a:schemeClr val="tx1"/>
                </a:solidFill>
                <a:cs typeface="Aharoni" pitchFamily="2" charset="-79"/>
              </a:rPr>
              <a:t>you the truth.</a:t>
            </a:r>
          </a:p>
        </p:txBody>
      </p:sp>
    </p:spTree>
    <p:extLst>
      <p:ext uri="{BB962C8B-B14F-4D97-AF65-F5344CB8AC3E}">
        <p14:creationId xmlns:p14="http://schemas.microsoft.com/office/powerpoint/2010/main" val="16219719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why dost thou judge thy brother?</a:t>
            </a:r>
          </a:p>
          <a:p>
            <a:pPr algn="ctr"/>
            <a:r>
              <a:rPr lang="en-US" sz="3600" dirty="0">
                <a:solidFill>
                  <a:srgbClr val="0000FF"/>
                </a:solidFill>
              </a:rPr>
              <a:t>or why dost thou set at nought thy brother?</a:t>
            </a:r>
          </a:p>
          <a:p>
            <a:pPr algn="ctr"/>
            <a:r>
              <a:rPr lang="en-US" sz="3600" dirty="0">
                <a:solidFill>
                  <a:srgbClr val="0000FF"/>
                </a:solidFill>
              </a:rPr>
              <a:t>for we shall all stand</a:t>
            </a:r>
          </a:p>
          <a:p>
            <a:pPr algn="ctr"/>
            <a:r>
              <a:rPr lang="en-US" sz="3600" dirty="0">
                <a:solidFill>
                  <a:srgbClr val="0000FF"/>
                </a:solidFill>
              </a:rPr>
              <a:t>before the judgment seat of Christ.</a:t>
            </a:r>
          </a:p>
          <a:p>
            <a:pPr algn="ctr"/>
            <a:r>
              <a:rPr lang="en-US" sz="3600" dirty="0">
                <a:solidFill>
                  <a:srgbClr val="0000FF"/>
                </a:solidFill>
              </a:rPr>
              <a:t>For it is written, As I live, saith the Lord,</a:t>
            </a:r>
          </a:p>
          <a:p>
            <a:pPr algn="ctr"/>
            <a:r>
              <a:rPr lang="en-US" sz="3600" dirty="0">
                <a:solidFill>
                  <a:srgbClr val="0000FF"/>
                </a:solidFill>
              </a:rPr>
              <a:t>every knee shall bow to me,</a:t>
            </a:r>
          </a:p>
          <a:p>
            <a:pPr algn="ctr"/>
            <a:r>
              <a:rPr lang="en-US" sz="3600" dirty="0">
                <a:solidFill>
                  <a:srgbClr val="0000FF"/>
                </a:solidFill>
              </a:rPr>
              <a:t>and every tongue shall confess to God.</a:t>
            </a:r>
          </a:p>
          <a:p>
            <a:pPr algn="ctr"/>
            <a:r>
              <a:rPr lang="en-US" sz="3600" dirty="0">
                <a:solidFill>
                  <a:srgbClr val="0000FF"/>
                </a:solidFill>
              </a:rPr>
              <a:t>So then every one of us</a:t>
            </a:r>
          </a:p>
          <a:p>
            <a:pPr algn="ctr"/>
            <a:r>
              <a:rPr lang="en-US" sz="3600" dirty="0">
                <a:solidFill>
                  <a:srgbClr val="0000FF"/>
                </a:solidFill>
              </a:rPr>
              <a:t>shall give account of himself to God.</a:t>
            </a:r>
          </a:p>
          <a:p>
            <a:pPr algn="ctr"/>
            <a:r>
              <a:rPr lang="en-US" sz="2000" dirty="0">
                <a:solidFill>
                  <a:srgbClr val="0000FF"/>
                </a:solidFill>
                <a:latin typeface="Calibri"/>
              </a:rPr>
              <a:t>Romans 14:10-12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5654340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we must all appear</a:t>
            </a:r>
          </a:p>
          <a:p>
            <a:pPr algn="ctr"/>
            <a:r>
              <a:rPr lang="en-US" sz="3600" dirty="0">
                <a:solidFill>
                  <a:srgbClr val="0000FF"/>
                </a:solidFill>
              </a:rPr>
              <a:t>before the judgment seat of Christ;</a:t>
            </a:r>
          </a:p>
          <a:p>
            <a:pPr algn="ctr"/>
            <a:r>
              <a:rPr lang="en-US" sz="3600" dirty="0">
                <a:solidFill>
                  <a:srgbClr val="0000FF"/>
                </a:solidFill>
              </a:rPr>
              <a:t>that every one may receive</a:t>
            </a:r>
          </a:p>
          <a:p>
            <a:pPr algn="ctr"/>
            <a:r>
              <a:rPr lang="en-US" sz="3600" dirty="0">
                <a:solidFill>
                  <a:srgbClr val="0000FF"/>
                </a:solidFill>
              </a:rPr>
              <a:t>the things done in his body,</a:t>
            </a:r>
          </a:p>
          <a:p>
            <a:pPr algn="ctr"/>
            <a:r>
              <a:rPr lang="en-US" sz="3600" dirty="0">
                <a:solidFill>
                  <a:srgbClr val="0000FF"/>
                </a:solidFill>
              </a:rPr>
              <a:t>according to that he hath done,</a:t>
            </a:r>
          </a:p>
          <a:p>
            <a:pPr algn="ctr"/>
            <a:r>
              <a:rPr lang="en-US" sz="3600" dirty="0">
                <a:solidFill>
                  <a:srgbClr val="0000FF"/>
                </a:solidFill>
              </a:rPr>
              <a:t>whether it be good or bad.</a:t>
            </a:r>
          </a:p>
          <a:p>
            <a:pPr algn="ctr"/>
            <a:r>
              <a:rPr lang="en-US" sz="3600" dirty="0">
                <a:solidFill>
                  <a:srgbClr val="0000FF"/>
                </a:solidFill>
              </a:rPr>
              <a:t>Knowing therefore the terror of the Lord,</a:t>
            </a:r>
          </a:p>
          <a:p>
            <a:pPr algn="ctr"/>
            <a:r>
              <a:rPr lang="en-US" sz="3600" dirty="0">
                <a:solidFill>
                  <a:srgbClr val="0000FF"/>
                </a:solidFill>
              </a:rPr>
              <a:t>we persuade men;...</a:t>
            </a:r>
          </a:p>
          <a:p>
            <a:pPr algn="ctr"/>
            <a:r>
              <a:rPr lang="en-US" sz="2000" dirty="0">
                <a:solidFill>
                  <a:srgbClr val="0000FF"/>
                </a:solidFill>
                <a:latin typeface="Calibri"/>
              </a:rPr>
              <a:t>II Corinthians 5:10-11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75929677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 charge thee therefore</a:t>
            </a:r>
          </a:p>
          <a:p>
            <a:pPr algn="ctr"/>
            <a:r>
              <a:rPr lang="en-US" sz="3600" dirty="0">
                <a:solidFill>
                  <a:srgbClr val="0000FF"/>
                </a:solidFill>
              </a:rPr>
              <a:t>before God,</a:t>
            </a:r>
          </a:p>
          <a:p>
            <a:pPr algn="ctr"/>
            <a:r>
              <a:rPr lang="en-US" sz="3600" dirty="0">
                <a:solidFill>
                  <a:srgbClr val="0000FF"/>
                </a:solidFill>
              </a:rPr>
              <a:t>and the Lord Jesus Christ,</a:t>
            </a:r>
          </a:p>
          <a:p>
            <a:pPr algn="ctr"/>
            <a:r>
              <a:rPr lang="en-US" sz="3600" dirty="0">
                <a:solidFill>
                  <a:srgbClr val="0000FF"/>
                </a:solidFill>
              </a:rPr>
              <a:t>who shall judge the quick and the dead</a:t>
            </a:r>
          </a:p>
          <a:p>
            <a:pPr algn="ctr"/>
            <a:r>
              <a:rPr lang="en-US" sz="3600" dirty="0">
                <a:solidFill>
                  <a:srgbClr val="0000FF"/>
                </a:solidFill>
              </a:rPr>
              <a:t>at his appearing and his kingdom;</a:t>
            </a:r>
          </a:p>
          <a:p>
            <a:pPr algn="ctr"/>
            <a:r>
              <a:rPr lang="en-US" sz="2000" dirty="0">
                <a:solidFill>
                  <a:srgbClr val="0000FF"/>
                </a:solidFill>
                <a:latin typeface="Calibri"/>
              </a:rPr>
              <a:t>II Timothy 4:1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71095629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Wherein they think it strange</a:t>
            </a:r>
          </a:p>
          <a:p>
            <a:pPr algn="ctr"/>
            <a:r>
              <a:rPr lang="en-US" sz="3600" dirty="0">
                <a:solidFill>
                  <a:srgbClr val="0000FF"/>
                </a:solidFill>
              </a:rPr>
              <a:t>that ye run not with them</a:t>
            </a:r>
          </a:p>
          <a:p>
            <a:pPr algn="ctr"/>
            <a:r>
              <a:rPr lang="en-US" sz="3600" dirty="0">
                <a:solidFill>
                  <a:srgbClr val="0000FF"/>
                </a:solidFill>
              </a:rPr>
              <a:t>to the same excess of riot,</a:t>
            </a:r>
          </a:p>
          <a:p>
            <a:pPr algn="ctr"/>
            <a:r>
              <a:rPr lang="en-US" sz="3600" dirty="0">
                <a:solidFill>
                  <a:srgbClr val="0000FF"/>
                </a:solidFill>
              </a:rPr>
              <a:t>speaking evil of you:</a:t>
            </a:r>
          </a:p>
          <a:p>
            <a:pPr algn="ctr"/>
            <a:r>
              <a:rPr lang="en-US" sz="3600" dirty="0">
                <a:solidFill>
                  <a:srgbClr val="0000FF"/>
                </a:solidFill>
              </a:rPr>
              <a:t>Who shall give account</a:t>
            </a:r>
          </a:p>
          <a:p>
            <a:pPr algn="ctr"/>
            <a:r>
              <a:rPr lang="en-US" sz="3600" dirty="0">
                <a:solidFill>
                  <a:srgbClr val="0000FF"/>
                </a:solidFill>
              </a:rPr>
              <a:t>to him that is ready to judge</a:t>
            </a:r>
          </a:p>
          <a:p>
            <a:pPr algn="ctr"/>
            <a:r>
              <a:rPr lang="en-US" sz="3600" dirty="0">
                <a:solidFill>
                  <a:srgbClr val="0000FF"/>
                </a:solidFill>
              </a:rPr>
              <a:t>the quick and the dead.</a:t>
            </a:r>
          </a:p>
          <a:p>
            <a:pPr algn="ctr"/>
            <a:r>
              <a:rPr lang="en-US" sz="2000" dirty="0">
                <a:solidFill>
                  <a:srgbClr val="0000FF"/>
                </a:solidFill>
                <a:latin typeface="Calibri"/>
              </a:rPr>
              <a:t>I Peter 4:4-5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58029514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4719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If you feel small beside the ocean or on a mountain, wait until you stand before this throne!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48347052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I saw a great white throne,</a:t>
            </a:r>
          </a:p>
          <a:p>
            <a:pPr algn="ctr"/>
            <a:r>
              <a:rPr lang="en-US" sz="3600" dirty="0">
                <a:solidFill>
                  <a:srgbClr val="0000FF"/>
                </a:solidFill>
              </a:rPr>
              <a:t>and him that sat on it,</a:t>
            </a:r>
          </a:p>
          <a:p>
            <a:pPr algn="ctr"/>
            <a:r>
              <a:rPr lang="en-US" sz="3600" dirty="0">
                <a:solidFill>
                  <a:srgbClr val="0000FF"/>
                </a:solidFill>
              </a:rPr>
              <a:t>from whose face the earth</a:t>
            </a:r>
          </a:p>
          <a:p>
            <a:pPr algn="ctr"/>
            <a:r>
              <a:rPr lang="en-US" sz="3600" dirty="0">
                <a:solidFill>
                  <a:srgbClr val="0000FF"/>
                </a:solidFill>
              </a:rPr>
              <a:t>and the heaven fled away;</a:t>
            </a:r>
          </a:p>
          <a:p>
            <a:pPr algn="ctr"/>
            <a:r>
              <a:rPr lang="en-US" sz="3600" dirty="0">
                <a:solidFill>
                  <a:srgbClr val="0000FF"/>
                </a:solidFill>
              </a:rPr>
              <a:t>and there was found no place for them.</a:t>
            </a:r>
          </a:p>
          <a:p>
            <a:pPr algn="ctr"/>
            <a:r>
              <a:rPr lang="en-US" sz="2000" dirty="0">
                <a:solidFill>
                  <a:srgbClr val="0000FF"/>
                </a:solidFill>
                <a:latin typeface="Calibri"/>
              </a:rPr>
              <a:t>Revelation 20:11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0184414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1555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I saw the dead,</a:t>
            </a:r>
          </a:p>
          <a:p>
            <a:pPr algn="ctr"/>
            <a:r>
              <a:rPr lang="en-US" sz="3600" dirty="0">
                <a:solidFill>
                  <a:srgbClr val="0000FF"/>
                </a:solidFill>
              </a:rPr>
              <a:t>small and great,</a:t>
            </a:r>
          </a:p>
          <a:p>
            <a:pPr algn="ctr"/>
            <a:r>
              <a:rPr lang="en-US" sz="3600" dirty="0">
                <a:solidFill>
                  <a:srgbClr val="0000FF"/>
                </a:solidFill>
              </a:rPr>
              <a:t>stand before God;</a:t>
            </a:r>
          </a:p>
          <a:p>
            <a:pPr algn="ctr"/>
            <a:r>
              <a:rPr lang="en-US" sz="3600" dirty="0">
                <a:solidFill>
                  <a:srgbClr val="0000FF"/>
                </a:solidFill>
              </a:rPr>
              <a:t>and the books were opened:</a:t>
            </a:r>
          </a:p>
          <a:p>
            <a:pPr algn="ctr"/>
            <a:r>
              <a:rPr lang="en-US" sz="3600" dirty="0">
                <a:solidFill>
                  <a:srgbClr val="0000FF"/>
                </a:solidFill>
              </a:rPr>
              <a:t>and another book was opened,</a:t>
            </a:r>
          </a:p>
          <a:p>
            <a:pPr algn="ctr"/>
            <a:r>
              <a:rPr lang="en-US" sz="3600" dirty="0">
                <a:solidFill>
                  <a:srgbClr val="0000FF"/>
                </a:solidFill>
              </a:rPr>
              <a:t>which is the book of life:</a:t>
            </a:r>
          </a:p>
          <a:p>
            <a:pPr algn="ctr"/>
            <a:r>
              <a:rPr lang="en-US" sz="3600" dirty="0">
                <a:solidFill>
                  <a:srgbClr val="0000FF"/>
                </a:solidFill>
              </a:rPr>
              <a:t>and the dead were judged</a:t>
            </a:r>
          </a:p>
          <a:p>
            <a:pPr algn="ctr"/>
            <a:r>
              <a:rPr lang="en-US" sz="3600" dirty="0">
                <a:solidFill>
                  <a:srgbClr val="0000FF"/>
                </a:solidFill>
              </a:rPr>
              <a:t>out of those things</a:t>
            </a:r>
          </a:p>
          <a:p>
            <a:pPr algn="ctr"/>
            <a:r>
              <a:rPr lang="en-US" sz="3600" dirty="0">
                <a:solidFill>
                  <a:srgbClr val="0000FF"/>
                </a:solidFill>
              </a:rPr>
              <a:t>which were written in the books,</a:t>
            </a:r>
          </a:p>
          <a:p>
            <a:pPr algn="ctr"/>
            <a:r>
              <a:rPr lang="en-US" sz="3600" dirty="0">
                <a:solidFill>
                  <a:srgbClr val="0000FF"/>
                </a:solidFill>
              </a:rPr>
              <a:t>according to their works.</a:t>
            </a:r>
          </a:p>
          <a:p>
            <a:pPr algn="ctr"/>
            <a:r>
              <a:rPr lang="en-US" sz="2000" dirty="0">
                <a:solidFill>
                  <a:srgbClr val="0000FF"/>
                </a:solidFill>
                <a:latin typeface="Calibri"/>
              </a:rPr>
              <a:t>Revelation 20:12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70407608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39C06D-2C39-4D94-9A56-4E1A36ED4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02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But only a few hearers</a:t>
            </a:r>
          </a:p>
          <a:p>
            <a:pPr algn="ctr"/>
            <a:r>
              <a:rPr lang="en-US" sz="4000" dirty="0">
                <a:solidFill>
                  <a:schemeClr val="tx1"/>
                </a:solidFill>
                <a:cs typeface="Aharoni" pitchFamily="2" charset="-79"/>
              </a:rPr>
              <a:t>will appreciate it.</a:t>
            </a:r>
          </a:p>
        </p:txBody>
      </p:sp>
    </p:spTree>
    <p:extLst>
      <p:ext uri="{BB962C8B-B14F-4D97-AF65-F5344CB8AC3E}">
        <p14:creationId xmlns:p14="http://schemas.microsoft.com/office/powerpoint/2010/main" val="3384078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the sea gave up the dead</a:t>
            </a:r>
          </a:p>
          <a:p>
            <a:pPr algn="ctr"/>
            <a:r>
              <a:rPr lang="en-US" sz="3600" dirty="0">
                <a:solidFill>
                  <a:srgbClr val="0000FF"/>
                </a:solidFill>
              </a:rPr>
              <a:t>which were in it;</a:t>
            </a:r>
          </a:p>
          <a:p>
            <a:pPr algn="ctr"/>
            <a:r>
              <a:rPr lang="en-US" sz="3600" dirty="0">
                <a:solidFill>
                  <a:srgbClr val="0000FF"/>
                </a:solidFill>
              </a:rPr>
              <a:t>and death and hell delivered up</a:t>
            </a:r>
          </a:p>
          <a:p>
            <a:pPr algn="ctr"/>
            <a:r>
              <a:rPr lang="en-US" sz="3600" dirty="0">
                <a:solidFill>
                  <a:srgbClr val="0000FF"/>
                </a:solidFill>
              </a:rPr>
              <a:t>the dead which were in them:</a:t>
            </a:r>
          </a:p>
          <a:p>
            <a:pPr algn="ctr"/>
            <a:r>
              <a:rPr lang="en-US" sz="3600" dirty="0">
                <a:solidFill>
                  <a:srgbClr val="0000FF"/>
                </a:solidFill>
              </a:rPr>
              <a:t>and they were judged every man</a:t>
            </a:r>
          </a:p>
          <a:p>
            <a:pPr algn="ctr"/>
            <a:r>
              <a:rPr lang="en-US" sz="3600" dirty="0">
                <a:solidFill>
                  <a:srgbClr val="0000FF"/>
                </a:solidFill>
              </a:rPr>
              <a:t>according to their works.</a:t>
            </a:r>
          </a:p>
          <a:p>
            <a:pPr algn="ctr"/>
            <a:r>
              <a:rPr lang="en-US" sz="3600" dirty="0">
                <a:solidFill>
                  <a:srgbClr val="0000FF"/>
                </a:solidFill>
              </a:rPr>
              <a:t>And death and hell</a:t>
            </a:r>
          </a:p>
          <a:p>
            <a:pPr algn="ctr"/>
            <a:r>
              <a:rPr lang="en-US" sz="3600" dirty="0">
                <a:solidFill>
                  <a:srgbClr val="0000FF"/>
                </a:solidFill>
              </a:rPr>
              <a:t>were cast into the lake of fire.</a:t>
            </a:r>
          </a:p>
          <a:p>
            <a:pPr algn="ctr"/>
            <a:r>
              <a:rPr lang="en-US" sz="3600" dirty="0">
                <a:solidFill>
                  <a:srgbClr val="0000FF"/>
                </a:solidFill>
              </a:rPr>
              <a:t>This is the second death.</a:t>
            </a:r>
          </a:p>
          <a:p>
            <a:pPr algn="ctr"/>
            <a:r>
              <a:rPr lang="en-US" sz="2000" dirty="0">
                <a:solidFill>
                  <a:srgbClr val="0000FF"/>
                </a:solidFill>
                <a:latin typeface="Calibri"/>
              </a:rPr>
              <a:t>Revelation 20:13-14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79729179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C4168D7-6BC0-4219-A98E-E0EA01F24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08710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whosoever</a:t>
            </a:r>
          </a:p>
          <a:p>
            <a:pPr algn="ctr"/>
            <a:r>
              <a:rPr lang="en-US" sz="3600" dirty="0">
                <a:solidFill>
                  <a:srgbClr val="0000FF"/>
                </a:solidFill>
              </a:rPr>
              <a:t>was not found written</a:t>
            </a:r>
          </a:p>
          <a:p>
            <a:pPr algn="ctr"/>
            <a:r>
              <a:rPr lang="en-US" sz="3600" dirty="0">
                <a:solidFill>
                  <a:srgbClr val="0000FF"/>
                </a:solidFill>
              </a:rPr>
              <a:t>in the book of life</a:t>
            </a:r>
          </a:p>
          <a:p>
            <a:pPr algn="ctr"/>
            <a:r>
              <a:rPr lang="en-US" sz="3600" dirty="0">
                <a:solidFill>
                  <a:srgbClr val="0000FF"/>
                </a:solidFill>
              </a:rPr>
              <a:t>was cast into the lake of fire.</a:t>
            </a:r>
          </a:p>
          <a:p>
            <a:pPr algn="ctr"/>
            <a:r>
              <a:rPr lang="en-US" sz="2000" dirty="0">
                <a:solidFill>
                  <a:srgbClr val="0000FF"/>
                </a:solidFill>
                <a:latin typeface="Calibri"/>
              </a:rPr>
              <a:t>Revelation 20:15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74362078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385EC66-DC8E-4877-8387-EFD306B7E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8897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Fatalism is a heresy that distorts salvation to remove human responsibility and fear.</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79907844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Consider confident and zealous Paul for his efforts to gain</a:t>
            </a:r>
          </a:p>
          <a:p>
            <a:pPr algn="ctr"/>
            <a:r>
              <a:rPr lang="en-US" sz="4000" dirty="0">
                <a:solidFill>
                  <a:schemeClr val="tx1"/>
                </a:solidFill>
                <a:cs typeface="Aharoni" pitchFamily="2" charset="-79"/>
              </a:rPr>
              <a:t>full assurance.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43398668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we must all appear</a:t>
            </a:r>
          </a:p>
          <a:p>
            <a:pPr algn="ctr"/>
            <a:r>
              <a:rPr lang="en-US" sz="3600" dirty="0">
                <a:solidFill>
                  <a:srgbClr val="0000FF"/>
                </a:solidFill>
              </a:rPr>
              <a:t>before the judgment seat of Christ;</a:t>
            </a:r>
          </a:p>
          <a:p>
            <a:pPr algn="ctr"/>
            <a:r>
              <a:rPr lang="en-US" sz="3600" dirty="0">
                <a:solidFill>
                  <a:srgbClr val="0000FF"/>
                </a:solidFill>
              </a:rPr>
              <a:t> that every one may receive</a:t>
            </a:r>
          </a:p>
          <a:p>
            <a:pPr algn="ctr"/>
            <a:r>
              <a:rPr lang="en-US" sz="3600" dirty="0">
                <a:solidFill>
                  <a:srgbClr val="0000FF"/>
                </a:solidFill>
              </a:rPr>
              <a:t>the things done in his body,</a:t>
            </a:r>
          </a:p>
          <a:p>
            <a:pPr algn="ctr"/>
            <a:r>
              <a:rPr lang="en-US" sz="3600" dirty="0">
                <a:solidFill>
                  <a:srgbClr val="0000FF"/>
                </a:solidFill>
              </a:rPr>
              <a:t>according to that he hath done,</a:t>
            </a:r>
          </a:p>
          <a:p>
            <a:pPr algn="ctr"/>
            <a:r>
              <a:rPr lang="en-US" sz="3600" dirty="0">
                <a:solidFill>
                  <a:srgbClr val="0000FF"/>
                </a:solidFill>
              </a:rPr>
              <a:t>whether it be good or bad.</a:t>
            </a:r>
          </a:p>
          <a:p>
            <a:pPr algn="ctr"/>
            <a:r>
              <a:rPr lang="en-US" sz="3600" dirty="0">
                <a:solidFill>
                  <a:srgbClr val="0000FF"/>
                </a:solidFill>
              </a:rPr>
              <a:t>Knowing therefore the terror of the Lord,</a:t>
            </a:r>
          </a:p>
          <a:p>
            <a:pPr algn="ctr"/>
            <a:r>
              <a:rPr lang="en-US" sz="3600" dirty="0">
                <a:solidFill>
                  <a:srgbClr val="0000FF"/>
                </a:solidFill>
              </a:rPr>
              <a:t>we persuade men.</a:t>
            </a:r>
          </a:p>
          <a:p>
            <a:pPr algn="ctr"/>
            <a:r>
              <a:rPr lang="en-US" sz="2000" dirty="0">
                <a:solidFill>
                  <a:srgbClr val="0000FF"/>
                </a:solidFill>
                <a:latin typeface="Calibri"/>
              </a:rPr>
              <a:t>II Corinthians 5:10-11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67290205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Wherefore we labour,</a:t>
            </a:r>
          </a:p>
          <a:p>
            <a:pPr algn="ctr"/>
            <a:r>
              <a:rPr lang="en-US" sz="3600" dirty="0">
                <a:solidFill>
                  <a:srgbClr val="0000FF"/>
                </a:solidFill>
              </a:rPr>
              <a:t>that, whether present or absent,</a:t>
            </a:r>
          </a:p>
          <a:p>
            <a:pPr algn="ctr"/>
            <a:r>
              <a:rPr lang="en-US" sz="3600" dirty="0">
                <a:solidFill>
                  <a:srgbClr val="0000FF"/>
                </a:solidFill>
              </a:rPr>
              <a:t>we may be accepted of him.</a:t>
            </a:r>
          </a:p>
          <a:p>
            <a:pPr algn="ctr"/>
            <a:r>
              <a:rPr lang="en-US" sz="2000" dirty="0">
                <a:solidFill>
                  <a:srgbClr val="0000FF"/>
                </a:solidFill>
                <a:latin typeface="Calibri"/>
              </a:rPr>
              <a:t>II Corinthians 5:9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7217206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Yea doubtless,</a:t>
            </a:r>
          </a:p>
          <a:p>
            <a:pPr algn="ctr"/>
            <a:r>
              <a:rPr lang="en-US" sz="3600" dirty="0">
                <a:solidFill>
                  <a:srgbClr val="0000FF"/>
                </a:solidFill>
              </a:rPr>
              <a:t>and I count all things but loss</a:t>
            </a:r>
          </a:p>
          <a:p>
            <a:pPr algn="ctr"/>
            <a:r>
              <a:rPr lang="en-US" sz="3600" dirty="0">
                <a:solidFill>
                  <a:srgbClr val="0000FF"/>
                </a:solidFill>
              </a:rPr>
              <a:t>for the excellency of the knowledge</a:t>
            </a:r>
          </a:p>
          <a:p>
            <a:pPr algn="ctr"/>
            <a:r>
              <a:rPr lang="en-US" sz="3600" dirty="0">
                <a:solidFill>
                  <a:srgbClr val="0000FF"/>
                </a:solidFill>
              </a:rPr>
              <a:t>of Christ Jesus my Lord:</a:t>
            </a:r>
          </a:p>
          <a:p>
            <a:pPr algn="ctr"/>
            <a:r>
              <a:rPr lang="en-US" sz="3600" dirty="0">
                <a:solidFill>
                  <a:srgbClr val="0000FF"/>
                </a:solidFill>
              </a:rPr>
              <a:t>for whom I have suffered</a:t>
            </a:r>
          </a:p>
          <a:p>
            <a:pPr algn="ctr"/>
            <a:r>
              <a:rPr lang="en-US" sz="3600" dirty="0">
                <a:solidFill>
                  <a:srgbClr val="0000FF"/>
                </a:solidFill>
              </a:rPr>
              <a:t>the loss of all things,</a:t>
            </a:r>
          </a:p>
          <a:p>
            <a:pPr algn="ctr"/>
            <a:r>
              <a:rPr lang="en-US" sz="3600" dirty="0">
                <a:solidFill>
                  <a:srgbClr val="0000FF"/>
                </a:solidFill>
              </a:rPr>
              <a:t>and do count them but dung,</a:t>
            </a:r>
          </a:p>
          <a:p>
            <a:pPr algn="ctr"/>
            <a:r>
              <a:rPr lang="en-US" sz="3600" dirty="0">
                <a:solidFill>
                  <a:srgbClr val="0000FF"/>
                </a:solidFill>
              </a:rPr>
              <a:t>that I may win Christ,</a:t>
            </a:r>
          </a:p>
          <a:p>
            <a:pPr algn="ctr"/>
            <a:r>
              <a:rPr lang="en-US" sz="3600" u="sng" dirty="0">
                <a:solidFill>
                  <a:srgbClr val="0000FF"/>
                </a:solidFill>
              </a:rPr>
              <a:t>If by any means I might attain</a:t>
            </a:r>
          </a:p>
          <a:p>
            <a:pPr algn="ctr"/>
            <a:r>
              <a:rPr lang="en-US" sz="3600" u="sng" dirty="0">
                <a:solidFill>
                  <a:srgbClr val="0000FF"/>
                </a:solidFill>
              </a:rPr>
              <a:t>unto the resurrection of the dead</a:t>
            </a:r>
            <a:r>
              <a:rPr lang="en-US" sz="3600" dirty="0">
                <a:solidFill>
                  <a:srgbClr val="0000FF"/>
                </a:solidFill>
              </a:rPr>
              <a:t>.</a:t>
            </a:r>
          </a:p>
          <a:p>
            <a:pPr algn="ctr"/>
            <a:r>
              <a:rPr lang="en-US" sz="2000" dirty="0">
                <a:solidFill>
                  <a:srgbClr val="0000FF"/>
                </a:solidFill>
                <a:latin typeface="Calibri"/>
              </a:rPr>
              <a:t>Philippians 3:8-11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88116393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And what did Paul exhort the Philippians to do themselves?</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6832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1815882"/>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Am I therefore become your enemy,</a:t>
            </a:r>
          </a:p>
          <a:p>
            <a:pPr algn="ctr"/>
            <a:r>
              <a:rPr lang="en-US" sz="3600" dirty="0">
                <a:solidFill>
                  <a:srgbClr val="0000FF"/>
                </a:solidFill>
              </a:rPr>
              <a:t>because I tell you the truth?</a:t>
            </a:r>
          </a:p>
          <a:p>
            <a:pPr algn="ctr"/>
            <a:r>
              <a:rPr lang="en-US" sz="2000" dirty="0">
                <a:solidFill>
                  <a:srgbClr val="0000FF"/>
                </a:solidFill>
                <a:latin typeface="Calibri"/>
              </a:rPr>
              <a:t>Galatians 4:16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30885909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Wherefore,</a:t>
            </a:r>
          </a:p>
          <a:p>
            <a:pPr algn="ctr"/>
            <a:r>
              <a:rPr lang="en-US" sz="3600" dirty="0">
                <a:solidFill>
                  <a:srgbClr val="0000FF"/>
                </a:solidFill>
              </a:rPr>
              <a:t>my beloved,</a:t>
            </a:r>
          </a:p>
          <a:p>
            <a:pPr algn="ctr"/>
            <a:r>
              <a:rPr lang="en-US" sz="3600" dirty="0">
                <a:solidFill>
                  <a:srgbClr val="0000FF"/>
                </a:solidFill>
              </a:rPr>
              <a:t>as ye have always obeyed,</a:t>
            </a:r>
          </a:p>
          <a:p>
            <a:pPr algn="ctr"/>
            <a:r>
              <a:rPr lang="en-US" sz="3600" dirty="0">
                <a:solidFill>
                  <a:srgbClr val="0000FF"/>
                </a:solidFill>
              </a:rPr>
              <a:t>not as in my presence only,</a:t>
            </a:r>
          </a:p>
          <a:p>
            <a:pPr algn="ctr"/>
            <a:r>
              <a:rPr lang="en-US" sz="3600" dirty="0">
                <a:solidFill>
                  <a:srgbClr val="0000FF"/>
                </a:solidFill>
              </a:rPr>
              <a:t>but now much more in my absence,</a:t>
            </a:r>
          </a:p>
          <a:p>
            <a:pPr algn="ctr"/>
            <a:r>
              <a:rPr lang="en-US" sz="3600" dirty="0">
                <a:solidFill>
                  <a:srgbClr val="0000FF"/>
                </a:solidFill>
              </a:rPr>
              <a:t>work out your own salvation</a:t>
            </a:r>
          </a:p>
          <a:p>
            <a:pPr algn="ctr"/>
            <a:r>
              <a:rPr lang="en-US" sz="3600" dirty="0">
                <a:solidFill>
                  <a:srgbClr val="0000FF"/>
                </a:solidFill>
              </a:rPr>
              <a:t>with fear and trembling.</a:t>
            </a:r>
          </a:p>
          <a:p>
            <a:pPr algn="ctr"/>
            <a:r>
              <a:rPr lang="en-US" sz="2000" dirty="0">
                <a:solidFill>
                  <a:srgbClr val="0000FF"/>
                </a:solidFill>
                <a:latin typeface="Calibri"/>
              </a:rPr>
              <a:t>Philippians 2:12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02981424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And what did Peter exhort his readers to do themselves?</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945765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if ye call on the Father,</a:t>
            </a:r>
          </a:p>
          <a:p>
            <a:pPr algn="ctr"/>
            <a:r>
              <a:rPr lang="en-US" sz="3600" dirty="0">
                <a:solidFill>
                  <a:srgbClr val="0000FF"/>
                </a:solidFill>
              </a:rPr>
              <a:t>who without respect of persons</a:t>
            </a:r>
          </a:p>
          <a:p>
            <a:pPr algn="ctr"/>
            <a:r>
              <a:rPr lang="en-US" sz="3600" dirty="0">
                <a:solidFill>
                  <a:srgbClr val="0000FF"/>
                </a:solidFill>
              </a:rPr>
              <a:t>judgeth according to every man’s work,</a:t>
            </a:r>
          </a:p>
          <a:p>
            <a:pPr algn="ctr"/>
            <a:r>
              <a:rPr lang="en-US" sz="3600" dirty="0">
                <a:solidFill>
                  <a:srgbClr val="0000FF"/>
                </a:solidFill>
              </a:rPr>
              <a:t>pass the time of your sojourning here in fear:</a:t>
            </a:r>
          </a:p>
          <a:p>
            <a:pPr algn="ctr"/>
            <a:r>
              <a:rPr lang="en-US" sz="2000" dirty="0">
                <a:solidFill>
                  <a:srgbClr val="0000FF"/>
                </a:solidFill>
                <a:latin typeface="Calibri"/>
              </a:rPr>
              <a:t>I Peter 1:17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250697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Where do your children lay up their treasures, and how</a:t>
            </a:r>
          </a:p>
          <a:p>
            <a:pPr algn="ctr"/>
            <a:r>
              <a:rPr lang="en-US" sz="4000" dirty="0">
                <a:solidFill>
                  <a:schemeClr val="tx1"/>
                </a:solidFill>
                <a:cs typeface="Aharoni" pitchFamily="2" charset="-79"/>
              </a:rPr>
              <a:t>do they do it?</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05763779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Lay not up for yourselves treasures upon earth,</a:t>
            </a:r>
          </a:p>
          <a:p>
            <a:pPr algn="ctr"/>
            <a:r>
              <a:rPr lang="en-US" sz="3600" dirty="0">
                <a:solidFill>
                  <a:srgbClr val="0000FF"/>
                </a:solidFill>
              </a:rPr>
              <a:t>where moth and rust doth corrupt,</a:t>
            </a:r>
          </a:p>
          <a:p>
            <a:pPr algn="ctr"/>
            <a:r>
              <a:rPr lang="en-US" sz="3600" dirty="0">
                <a:solidFill>
                  <a:srgbClr val="0000FF"/>
                </a:solidFill>
              </a:rPr>
              <a:t>and where thieves break through and steal:</a:t>
            </a:r>
          </a:p>
          <a:p>
            <a:pPr algn="ctr"/>
            <a:r>
              <a:rPr lang="en-US" sz="3600" dirty="0">
                <a:solidFill>
                  <a:srgbClr val="0000FF"/>
                </a:solidFill>
              </a:rPr>
              <a:t>But lay up for yourselves treasures in heaven,</a:t>
            </a:r>
          </a:p>
          <a:p>
            <a:pPr algn="ctr"/>
            <a:r>
              <a:rPr lang="en-US" sz="3600" dirty="0">
                <a:solidFill>
                  <a:srgbClr val="0000FF"/>
                </a:solidFill>
              </a:rPr>
              <a:t>where neither moth nor rust doth corrupt,</a:t>
            </a:r>
          </a:p>
          <a:p>
            <a:pPr algn="ctr"/>
            <a:r>
              <a:rPr lang="en-US" sz="3600" dirty="0">
                <a:solidFill>
                  <a:srgbClr val="0000FF"/>
                </a:solidFill>
              </a:rPr>
              <a:t>and where thieves do not break through nor steal:</a:t>
            </a:r>
          </a:p>
          <a:p>
            <a:pPr algn="ctr"/>
            <a:r>
              <a:rPr lang="en-US" sz="3600" dirty="0">
                <a:solidFill>
                  <a:srgbClr val="0000FF"/>
                </a:solidFill>
              </a:rPr>
              <a:t>For where your treasure is,</a:t>
            </a:r>
          </a:p>
          <a:p>
            <a:pPr algn="ctr"/>
            <a:r>
              <a:rPr lang="en-US" sz="3600" dirty="0">
                <a:solidFill>
                  <a:srgbClr val="0000FF"/>
                </a:solidFill>
              </a:rPr>
              <a:t>there will your heart be also.</a:t>
            </a:r>
          </a:p>
          <a:p>
            <a:pPr algn="ctr"/>
            <a:r>
              <a:rPr lang="en-US" sz="2000" dirty="0">
                <a:solidFill>
                  <a:srgbClr val="0000FF"/>
                </a:solidFill>
                <a:latin typeface="Calibri"/>
              </a:rPr>
              <a:t>Matthew 6:19-21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13265184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Laying up in store for themselves</a:t>
            </a:r>
          </a:p>
          <a:p>
            <a:pPr algn="ctr"/>
            <a:r>
              <a:rPr lang="en-US" sz="3600" dirty="0">
                <a:solidFill>
                  <a:srgbClr val="0000FF"/>
                </a:solidFill>
              </a:rPr>
              <a:t>a good foundation against the time to come,</a:t>
            </a:r>
          </a:p>
          <a:p>
            <a:pPr algn="ctr"/>
            <a:r>
              <a:rPr lang="en-US" sz="3600" dirty="0">
                <a:solidFill>
                  <a:srgbClr val="0000FF"/>
                </a:solidFill>
              </a:rPr>
              <a:t>that they may lay hold on eternal life.</a:t>
            </a:r>
          </a:p>
          <a:p>
            <a:pPr algn="ctr"/>
            <a:r>
              <a:rPr lang="en-US" sz="2000" dirty="0">
                <a:solidFill>
                  <a:srgbClr val="0000FF"/>
                </a:solidFill>
                <a:latin typeface="Calibri"/>
              </a:rPr>
              <a:t>I Timothy 6:19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54036474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Does it matter much if your children are married or where they go to school, work, or live?</a:t>
            </a:r>
          </a:p>
        </p:txBody>
      </p:sp>
    </p:spTree>
    <p:extLst>
      <p:ext uri="{BB962C8B-B14F-4D97-AF65-F5344CB8AC3E}">
        <p14:creationId xmlns:p14="http://schemas.microsoft.com/office/powerpoint/2010/main" val="318291112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Recognition of believers in the N.T. is entirely different from all such aspects of mere natural life.</a:t>
            </a:r>
          </a:p>
        </p:txBody>
      </p:sp>
    </p:spTree>
    <p:extLst>
      <p:ext uri="{BB962C8B-B14F-4D97-AF65-F5344CB8AC3E}">
        <p14:creationId xmlns:p14="http://schemas.microsoft.com/office/powerpoint/2010/main" val="272097301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 commend unto you Phebe our sister,</a:t>
            </a:r>
          </a:p>
          <a:p>
            <a:pPr algn="ctr"/>
            <a:r>
              <a:rPr lang="en-US" sz="3600" dirty="0">
                <a:solidFill>
                  <a:srgbClr val="0000FF"/>
                </a:solidFill>
              </a:rPr>
              <a:t>which is a servant of the church</a:t>
            </a:r>
          </a:p>
          <a:p>
            <a:pPr algn="ctr"/>
            <a:r>
              <a:rPr lang="en-US" sz="3600" dirty="0">
                <a:solidFill>
                  <a:srgbClr val="0000FF"/>
                </a:solidFill>
              </a:rPr>
              <a:t>which is at Cenchrea:</a:t>
            </a:r>
          </a:p>
          <a:p>
            <a:pPr algn="ctr"/>
            <a:r>
              <a:rPr lang="en-US" sz="3600" dirty="0">
                <a:solidFill>
                  <a:srgbClr val="0000FF"/>
                </a:solidFill>
              </a:rPr>
              <a:t>That ye receive her in the Lord,</a:t>
            </a:r>
          </a:p>
          <a:p>
            <a:pPr algn="ctr"/>
            <a:r>
              <a:rPr lang="en-US" sz="3600" dirty="0">
                <a:solidFill>
                  <a:srgbClr val="0000FF"/>
                </a:solidFill>
              </a:rPr>
              <a:t>as becometh saints,</a:t>
            </a:r>
          </a:p>
          <a:p>
            <a:pPr algn="ctr"/>
            <a:r>
              <a:rPr lang="en-US" sz="3600" dirty="0">
                <a:solidFill>
                  <a:srgbClr val="0000FF"/>
                </a:solidFill>
              </a:rPr>
              <a:t>and that ye assist her in whatsoever</a:t>
            </a:r>
          </a:p>
          <a:p>
            <a:pPr algn="ctr"/>
            <a:r>
              <a:rPr lang="en-US" sz="3600" dirty="0">
                <a:solidFill>
                  <a:srgbClr val="0000FF"/>
                </a:solidFill>
              </a:rPr>
              <a:t>business she hath need of you:</a:t>
            </a:r>
          </a:p>
          <a:p>
            <a:pPr algn="ctr"/>
            <a:r>
              <a:rPr lang="en-US" sz="3600" dirty="0">
                <a:solidFill>
                  <a:srgbClr val="0000FF"/>
                </a:solidFill>
              </a:rPr>
              <a:t>for she hath been a succourer of many,</a:t>
            </a:r>
          </a:p>
          <a:p>
            <a:pPr algn="ctr"/>
            <a:r>
              <a:rPr lang="en-US" sz="3600" dirty="0">
                <a:solidFill>
                  <a:srgbClr val="0000FF"/>
                </a:solidFill>
              </a:rPr>
              <a:t>and of myself also.</a:t>
            </a:r>
          </a:p>
          <a:p>
            <a:pPr algn="ctr"/>
            <a:r>
              <a:rPr lang="en-US" sz="2000" dirty="0">
                <a:solidFill>
                  <a:srgbClr val="0000FF"/>
                </a:solidFill>
                <a:latin typeface="Calibri"/>
              </a:rPr>
              <a:t>Romans 16:1-2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15025061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Greet Priscilla and Aquila</a:t>
            </a:r>
          </a:p>
          <a:p>
            <a:pPr algn="ctr"/>
            <a:r>
              <a:rPr lang="en-US" sz="3600" dirty="0">
                <a:solidFill>
                  <a:srgbClr val="0000FF"/>
                </a:solidFill>
              </a:rPr>
              <a:t>my helpers in Christ Jesus:</a:t>
            </a:r>
          </a:p>
          <a:p>
            <a:pPr algn="ctr"/>
            <a:r>
              <a:rPr lang="en-US" sz="3600" dirty="0">
                <a:solidFill>
                  <a:srgbClr val="0000FF"/>
                </a:solidFill>
              </a:rPr>
              <a:t>Who have for my life</a:t>
            </a:r>
          </a:p>
          <a:p>
            <a:pPr algn="ctr"/>
            <a:r>
              <a:rPr lang="en-US" sz="3600" dirty="0">
                <a:solidFill>
                  <a:srgbClr val="0000FF"/>
                </a:solidFill>
              </a:rPr>
              <a:t>laid down their own necks:</a:t>
            </a:r>
          </a:p>
          <a:p>
            <a:pPr algn="ctr"/>
            <a:r>
              <a:rPr lang="en-US" sz="3600" dirty="0">
                <a:solidFill>
                  <a:srgbClr val="0000FF"/>
                </a:solidFill>
              </a:rPr>
              <a:t>unto whom not only I give thanks,</a:t>
            </a:r>
          </a:p>
          <a:p>
            <a:pPr algn="ctr"/>
            <a:r>
              <a:rPr lang="en-US" sz="3600" dirty="0">
                <a:solidFill>
                  <a:srgbClr val="0000FF"/>
                </a:solidFill>
              </a:rPr>
              <a:t>but also all the churches of the Gentiles.</a:t>
            </a:r>
          </a:p>
          <a:p>
            <a:pPr algn="ctr"/>
            <a:r>
              <a:rPr lang="en-US" sz="3600" dirty="0">
                <a:solidFill>
                  <a:srgbClr val="0000FF"/>
                </a:solidFill>
              </a:rPr>
              <a:t>Likewise greet the church that is in their house.</a:t>
            </a:r>
          </a:p>
          <a:p>
            <a:pPr algn="ctr"/>
            <a:r>
              <a:rPr lang="en-US" sz="2000" dirty="0">
                <a:solidFill>
                  <a:srgbClr val="0000FF"/>
                </a:solidFill>
                <a:latin typeface="Calibri"/>
              </a:rPr>
              <a:t>Romans 16:3-5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27892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These pastors know they must warn you about the coming</a:t>
            </a:r>
          </a:p>
          <a:p>
            <a:pPr algn="ctr"/>
            <a:r>
              <a:rPr lang="en-US" sz="4000" dirty="0">
                <a:solidFill>
                  <a:schemeClr val="tx1"/>
                </a:solidFill>
                <a:cs typeface="Aharoni" pitchFamily="2" charset="-79"/>
              </a:rPr>
              <a:t>judgment seat of Christ.</a:t>
            </a:r>
          </a:p>
        </p:txBody>
      </p:sp>
    </p:spTree>
    <p:extLst>
      <p:ext uri="{BB962C8B-B14F-4D97-AF65-F5344CB8AC3E}">
        <p14:creationId xmlns:p14="http://schemas.microsoft.com/office/powerpoint/2010/main" val="55652275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The elder unto the elect lady</a:t>
            </a:r>
          </a:p>
          <a:p>
            <a:pPr algn="ctr"/>
            <a:r>
              <a:rPr lang="en-US" sz="3600" dirty="0">
                <a:solidFill>
                  <a:srgbClr val="0000FF"/>
                </a:solidFill>
              </a:rPr>
              <a:t>and her children,</a:t>
            </a:r>
          </a:p>
          <a:p>
            <a:pPr algn="ctr"/>
            <a:r>
              <a:rPr lang="en-US" sz="3600" dirty="0">
                <a:solidFill>
                  <a:srgbClr val="0000FF"/>
                </a:solidFill>
              </a:rPr>
              <a:t>whom I love in the truth;</a:t>
            </a:r>
          </a:p>
          <a:p>
            <a:pPr algn="ctr"/>
            <a:r>
              <a:rPr lang="en-US" sz="3600" dirty="0">
                <a:solidFill>
                  <a:srgbClr val="0000FF"/>
                </a:solidFill>
              </a:rPr>
              <a:t>and not I only,</a:t>
            </a:r>
          </a:p>
          <a:p>
            <a:pPr algn="ctr"/>
            <a:r>
              <a:rPr lang="en-US" sz="3600" dirty="0">
                <a:solidFill>
                  <a:srgbClr val="0000FF"/>
                </a:solidFill>
              </a:rPr>
              <a:t>but also all they that have known the truth;</a:t>
            </a:r>
          </a:p>
          <a:p>
            <a:pPr algn="ctr"/>
            <a:r>
              <a:rPr lang="en-US" sz="3600" dirty="0">
                <a:solidFill>
                  <a:srgbClr val="0000FF"/>
                </a:solidFill>
              </a:rPr>
              <a:t>For the truth’s sake,</a:t>
            </a:r>
          </a:p>
          <a:p>
            <a:pPr algn="ctr"/>
            <a:r>
              <a:rPr lang="en-US" sz="3600" dirty="0">
                <a:solidFill>
                  <a:srgbClr val="0000FF"/>
                </a:solidFill>
              </a:rPr>
              <a:t>which dwelleth in us,</a:t>
            </a:r>
          </a:p>
          <a:p>
            <a:pPr algn="ctr"/>
            <a:r>
              <a:rPr lang="en-US" sz="3600" dirty="0">
                <a:solidFill>
                  <a:srgbClr val="0000FF"/>
                </a:solidFill>
              </a:rPr>
              <a:t>and shall be with us for ever.</a:t>
            </a:r>
          </a:p>
          <a:p>
            <a:pPr algn="ctr"/>
            <a:r>
              <a:rPr lang="en-US" sz="2000" dirty="0">
                <a:solidFill>
                  <a:srgbClr val="0000FF"/>
                </a:solidFill>
                <a:latin typeface="Calibri"/>
              </a:rPr>
              <a:t>II John 1:1-2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67845704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Beloved, thou doest faithfully</a:t>
            </a:r>
          </a:p>
          <a:p>
            <a:pPr algn="ctr"/>
            <a:r>
              <a:rPr lang="en-US" sz="3600" dirty="0">
                <a:solidFill>
                  <a:srgbClr val="0000FF"/>
                </a:solidFill>
              </a:rPr>
              <a:t>whatsoever thou doest to the brethren,</a:t>
            </a:r>
          </a:p>
          <a:p>
            <a:pPr algn="ctr"/>
            <a:r>
              <a:rPr lang="en-US" sz="3600" dirty="0">
                <a:solidFill>
                  <a:srgbClr val="0000FF"/>
                </a:solidFill>
              </a:rPr>
              <a:t>and to strangers;</a:t>
            </a:r>
          </a:p>
          <a:p>
            <a:pPr algn="ctr"/>
            <a:r>
              <a:rPr lang="en-US" sz="3600" dirty="0">
                <a:solidFill>
                  <a:srgbClr val="0000FF"/>
                </a:solidFill>
              </a:rPr>
              <a:t>Which have borne witness</a:t>
            </a:r>
          </a:p>
          <a:p>
            <a:pPr algn="ctr"/>
            <a:r>
              <a:rPr lang="en-US" sz="3600" dirty="0">
                <a:solidFill>
                  <a:srgbClr val="0000FF"/>
                </a:solidFill>
              </a:rPr>
              <a:t>of thy charity before the church:</a:t>
            </a:r>
          </a:p>
          <a:p>
            <a:pPr algn="ctr"/>
            <a:r>
              <a:rPr lang="en-US" sz="3600" dirty="0">
                <a:solidFill>
                  <a:srgbClr val="0000FF"/>
                </a:solidFill>
              </a:rPr>
              <a:t>whom if thou bring forward</a:t>
            </a:r>
          </a:p>
          <a:p>
            <a:pPr algn="ctr"/>
            <a:r>
              <a:rPr lang="en-US" sz="3600" dirty="0">
                <a:solidFill>
                  <a:srgbClr val="0000FF"/>
                </a:solidFill>
              </a:rPr>
              <a:t>on their journey after a godly sort,</a:t>
            </a:r>
          </a:p>
          <a:p>
            <a:pPr algn="ctr"/>
            <a:r>
              <a:rPr lang="en-US" sz="3600" dirty="0">
                <a:solidFill>
                  <a:srgbClr val="0000FF"/>
                </a:solidFill>
              </a:rPr>
              <a:t>thou shalt do well:</a:t>
            </a:r>
          </a:p>
          <a:p>
            <a:pPr algn="ctr"/>
            <a:r>
              <a:rPr lang="en-US" sz="3600" dirty="0">
                <a:solidFill>
                  <a:srgbClr val="0000FF"/>
                </a:solidFill>
              </a:rPr>
              <a:t>Because that for his name’s sake they went forth,</a:t>
            </a:r>
          </a:p>
          <a:p>
            <a:pPr algn="ctr"/>
            <a:r>
              <a:rPr lang="en-US" sz="3600" dirty="0">
                <a:solidFill>
                  <a:srgbClr val="0000FF"/>
                </a:solidFill>
              </a:rPr>
              <a:t>taking nothing of the Gentiles.</a:t>
            </a:r>
          </a:p>
          <a:p>
            <a:pPr algn="ctr"/>
            <a:r>
              <a:rPr lang="en-US" sz="2000" dirty="0">
                <a:solidFill>
                  <a:srgbClr val="0000FF"/>
                </a:solidFill>
                <a:latin typeface="Calibri"/>
              </a:rPr>
              <a:t>III John 1:5-7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02972405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God must be pleased with our blessed family!</a:t>
            </a:r>
          </a:p>
        </p:txBody>
      </p:sp>
    </p:spTree>
    <p:extLst>
      <p:ext uri="{BB962C8B-B14F-4D97-AF65-F5344CB8AC3E}">
        <p14:creationId xmlns:p14="http://schemas.microsoft.com/office/powerpoint/2010/main" val="235131743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Having a great family ... in your eyes ... by worldly measures</a:t>
            </a:r>
          </a:p>
          <a:p>
            <a:pPr algn="ctr"/>
            <a:r>
              <a:rPr lang="en-US" sz="4000" dirty="0">
                <a:solidFill>
                  <a:schemeClr val="tx1"/>
                </a:solidFill>
                <a:cs typeface="Aharoni" pitchFamily="2" charset="-79"/>
              </a:rPr>
              <a:t>... is worse than worthless.</a:t>
            </a:r>
          </a:p>
          <a:p>
            <a:pPr algn="ctr"/>
            <a:endParaRPr lang="en-US" sz="4000" dirty="0">
              <a:solidFill>
                <a:schemeClr val="tx1"/>
              </a:solidFill>
              <a:cs typeface="Aharoni" pitchFamily="2" charset="-79"/>
            </a:endParaRPr>
          </a:p>
          <a:p>
            <a:pPr algn="ctr"/>
            <a:r>
              <a:rPr lang="en-US" sz="3200" b="1" dirty="0">
                <a:solidFill>
                  <a:schemeClr val="tx1"/>
                </a:solidFill>
                <a:cs typeface="Aharoni" pitchFamily="2" charset="-79"/>
              </a:rPr>
              <a:t>Mormons have better families!</a:t>
            </a:r>
          </a:p>
        </p:txBody>
      </p:sp>
    </p:spTree>
    <p:extLst>
      <p:ext uri="{BB962C8B-B14F-4D97-AF65-F5344CB8AC3E}">
        <p14:creationId xmlns:p14="http://schemas.microsoft.com/office/powerpoint/2010/main" val="498047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cs typeface="Aharoni" pitchFamily="2" charset="-79"/>
              </a:rPr>
              <a:t>Do they love and live for Jesus Christ?</a:t>
            </a:r>
          </a:p>
        </p:txBody>
      </p:sp>
    </p:spTree>
    <p:extLst>
      <p:ext uri="{BB962C8B-B14F-4D97-AF65-F5344CB8AC3E}">
        <p14:creationId xmlns:p14="http://schemas.microsoft.com/office/powerpoint/2010/main" val="379120323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cs typeface="Aharoni" pitchFamily="2" charset="-79"/>
              </a:rPr>
              <a:t>Are they spiritually minded with eyes</a:t>
            </a:r>
          </a:p>
          <a:p>
            <a:pPr algn="ctr"/>
            <a:r>
              <a:rPr lang="en-US" sz="6000" b="1" dirty="0">
                <a:solidFill>
                  <a:srgbClr val="FF0000"/>
                </a:solidFill>
                <a:cs typeface="Aharoni" pitchFamily="2" charset="-79"/>
              </a:rPr>
              <a:t>toward heaven?</a:t>
            </a:r>
          </a:p>
        </p:txBody>
      </p:sp>
    </p:spTree>
    <p:extLst>
      <p:ext uri="{BB962C8B-B14F-4D97-AF65-F5344CB8AC3E}">
        <p14:creationId xmlns:p14="http://schemas.microsoft.com/office/powerpoint/2010/main" val="404778264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 great family is one dedicated to Jesus Christ, not to family, school, job, fitness, happiness, fun, etc.</a:t>
            </a:r>
          </a:p>
        </p:txBody>
      </p:sp>
    </p:spTree>
    <p:extLst>
      <p:ext uri="{BB962C8B-B14F-4D97-AF65-F5344CB8AC3E}">
        <p14:creationId xmlns:p14="http://schemas.microsoft.com/office/powerpoint/2010/main" val="356757920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should not have had children if you have not made Christ the most crucial part of their lives.</a:t>
            </a:r>
          </a:p>
        </p:txBody>
      </p:sp>
    </p:spTree>
    <p:extLst>
      <p:ext uri="{BB962C8B-B14F-4D97-AF65-F5344CB8AC3E}">
        <p14:creationId xmlns:p14="http://schemas.microsoft.com/office/powerpoint/2010/main" val="55014500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811843" cy="461665"/>
          </a:xfrm>
          <a:prstGeom prst="rect">
            <a:avLst/>
          </a:prstGeom>
          <a:solidFill>
            <a:srgbClr val="FFFF00"/>
          </a:solidFill>
          <a:ln w="19050">
            <a:solidFill>
              <a:srgbClr val="FF0000"/>
            </a:solidFill>
          </a:ln>
        </p:spPr>
        <p:txBody>
          <a:bodyPr wrap="none" rtlCol="0">
            <a:spAutoFit/>
          </a:bodyPr>
          <a:lstStyle/>
          <a:p>
            <a:r>
              <a:rPr lang="en-US" sz="2400" dirty="0"/>
              <a:t>Good Grades</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930337" cy="461665"/>
          </a:xfrm>
          <a:prstGeom prst="rect">
            <a:avLst/>
          </a:prstGeom>
          <a:solidFill>
            <a:srgbClr val="FFFF00"/>
          </a:solidFill>
          <a:ln w="19050">
            <a:solidFill>
              <a:srgbClr val="FF0000"/>
            </a:solidFill>
          </a:ln>
        </p:spPr>
        <p:txBody>
          <a:bodyPr wrap="none" rtlCol="0">
            <a:spAutoFit/>
          </a:bodyPr>
          <a:lstStyle/>
          <a:p>
            <a:r>
              <a:rPr lang="en-US" sz="2400" dirty="0"/>
              <a:t>No Public Sins</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779783" cy="461665"/>
          </a:xfrm>
          <a:prstGeom prst="rect">
            <a:avLst/>
          </a:prstGeom>
          <a:solidFill>
            <a:srgbClr val="FFFF00"/>
          </a:solidFill>
          <a:ln w="19050">
            <a:solidFill>
              <a:srgbClr val="FF0000"/>
            </a:solidFill>
          </a:ln>
        </p:spPr>
        <p:txBody>
          <a:bodyPr wrap="none" rtlCol="0">
            <a:spAutoFit/>
          </a:bodyPr>
          <a:lstStyle/>
          <a:p>
            <a:r>
              <a:rPr lang="en-US" sz="2400" dirty="0"/>
              <a:t>Hard Worker</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2068002" cy="461665"/>
          </a:xfrm>
          <a:prstGeom prst="rect">
            <a:avLst/>
          </a:prstGeom>
          <a:solidFill>
            <a:srgbClr val="FFFF00"/>
          </a:solidFill>
          <a:ln w="19050">
            <a:solidFill>
              <a:srgbClr val="FF0000"/>
            </a:solidFill>
          </a:ln>
        </p:spPr>
        <p:txBody>
          <a:bodyPr wrap="none" rtlCol="0">
            <a:spAutoFit/>
          </a:bodyPr>
          <a:lstStyle/>
          <a:p>
            <a:r>
              <a:rPr lang="en-US" sz="2400" dirty="0"/>
              <a:t>College Degree</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765291" cy="461665"/>
          </a:xfrm>
          <a:prstGeom prst="rect">
            <a:avLst/>
          </a:prstGeom>
          <a:solidFill>
            <a:srgbClr val="FFFF00"/>
          </a:solidFill>
          <a:ln w="19050">
            <a:solidFill>
              <a:srgbClr val="FF0000"/>
            </a:solidFill>
          </a:ln>
        </p:spPr>
        <p:txBody>
          <a:bodyPr wrap="none" rtlCol="0">
            <a:spAutoFit/>
          </a:bodyPr>
          <a:lstStyle/>
          <a:p>
            <a:r>
              <a:rPr lang="en-US" sz="2400" dirty="0"/>
              <a:t>Physically Fit</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959254" cy="461665"/>
          </a:xfrm>
          <a:prstGeom prst="rect">
            <a:avLst/>
          </a:prstGeom>
          <a:solidFill>
            <a:srgbClr val="FFFF00"/>
          </a:solidFill>
          <a:ln w="19050">
            <a:solidFill>
              <a:srgbClr val="FF0000"/>
            </a:solidFill>
          </a:ln>
        </p:spPr>
        <p:txBody>
          <a:bodyPr wrap="none" rtlCol="0">
            <a:spAutoFit/>
          </a:bodyPr>
          <a:lstStyle/>
          <a:p>
            <a:r>
              <a:rPr lang="en-US" sz="2400" dirty="0"/>
              <a:t>Baptized at 18</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193870" cy="461665"/>
          </a:xfrm>
          <a:prstGeom prst="rect">
            <a:avLst/>
          </a:prstGeom>
          <a:solidFill>
            <a:srgbClr val="FFFF00"/>
          </a:solidFill>
          <a:ln w="19050">
            <a:solidFill>
              <a:srgbClr val="FF0000"/>
            </a:solidFill>
          </a:ln>
        </p:spPr>
        <p:txBody>
          <a:bodyPr wrap="none" rtlCol="0">
            <a:spAutoFit/>
          </a:bodyPr>
          <a:lstStyle/>
          <a:p>
            <a:r>
              <a:rPr lang="en-US" sz="2400" dirty="0"/>
              <a:t>Savings Account</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2101088" cy="461665"/>
          </a:xfrm>
          <a:prstGeom prst="rect">
            <a:avLst/>
          </a:prstGeom>
          <a:solidFill>
            <a:srgbClr val="FFFF00"/>
          </a:solidFill>
          <a:ln w="19050">
            <a:solidFill>
              <a:srgbClr val="FF0000"/>
            </a:solidFill>
          </a:ln>
        </p:spPr>
        <p:txBody>
          <a:bodyPr wrap="none" rtlCol="0">
            <a:spAutoFit/>
          </a:bodyPr>
          <a:lstStyle/>
          <a:p>
            <a:r>
              <a:rPr lang="en-US" sz="2400" dirty="0"/>
              <a:t>Attends Church</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495346" cy="461665"/>
          </a:xfrm>
          <a:prstGeom prst="rect">
            <a:avLst/>
          </a:prstGeom>
          <a:solidFill>
            <a:srgbClr val="FFFF00"/>
          </a:solidFill>
          <a:ln w="19050">
            <a:solidFill>
              <a:srgbClr val="FF0000"/>
            </a:solidFill>
          </a:ln>
        </p:spPr>
        <p:txBody>
          <a:bodyPr wrap="none" rtlCol="0">
            <a:spAutoFit/>
          </a:bodyPr>
          <a:lstStyle/>
          <a:p>
            <a:r>
              <a:rPr lang="en-US" sz="2400" dirty="0"/>
              <a:t>Respectful</a:t>
            </a:r>
          </a:p>
        </p:txBody>
      </p:sp>
    </p:spTree>
    <p:extLst>
      <p:ext uri="{BB962C8B-B14F-4D97-AF65-F5344CB8AC3E}">
        <p14:creationId xmlns:p14="http://schemas.microsoft.com/office/powerpoint/2010/main" val="15806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751698" cy="461665"/>
          </a:xfrm>
          <a:prstGeom prst="rect">
            <a:avLst/>
          </a:prstGeom>
          <a:solidFill>
            <a:srgbClr val="FFFF00"/>
          </a:solidFill>
          <a:ln w="19050">
            <a:solidFill>
              <a:srgbClr val="FF0000"/>
            </a:solidFill>
          </a:ln>
        </p:spPr>
        <p:txBody>
          <a:bodyPr wrap="none" rtlCol="0">
            <a:spAutoFit/>
          </a:bodyPr>
          <a:lstStyle/>
          <a:p>
            <a:r>
              <a:rPr lang="en-US" sz="2400" dirty="0"/>
              <a:t>Youth Group</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805431" cy="461665"/>
          </a:xfrm>
          <a:prstGeom prst="rect">
            <a:avLst/>
          </a:prstGeom>
          <a:solidFill>
            <a:srgbClr val="FFFF00"/>
          </a:solidFill>
          <a:ln w="19050">
            <a:solidFill>
              <a:srgbClr val="FF0000"/>
            </a:solidFill>
          </a:ln>
        </p:spPr>
        <p:txBody>
          <a:bodyPr wrap="none" rtlCol="0">
            <a:spAutoFit/>
          </a:bodyPr>
          <a:lstStyle/>
          <a:p>
            <a:r>
              <a:rPr lang="en-US" sz="2400" dirty="0"/>
              <a:t>Helps Elderly</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610056" cy="461665"/>
          </a:xfrm>
          <a:prstGeom prst="rect">
            <a:avLst/>
          </a:prstGeom>
          <a:solidFill>
            <a:srgbClr val="FFFF00"/>
          </a:solidFill>
          <a:ln w="19050">
            <a:solidFill>
              <a:srgbClr val="FF0000"/>
            </a:solidFill>
          </a:ln>
        </p:spPr>
        <p:txBody>
          <a:bodyPr wrap="none" rtlCol="0">
            <a:spAutoFit/>
          </a:bodyPr>
          <a:lstStyle/>
          <a:p>
            <a:r>
              <a:rPr lang="en-US" sz="2400" dirty="0"/>
              <a:t>Eagle Scout</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550104" cy="461665"/>
          </a:xfrm>
          <a:prstGeom prst="rect">
            <a:avLst/>
          </a:prstGeom>
          <a:solidFill>
            <a:srgbClr val="FFFF00"/>
          </a:solidFill>
          <a:ln w="19050">
            <a:solidFill>
              <a:srgbClr val="FF0000"/>
            </a:solidFill>
          </a:ln>
        </p:spPr>
        <p:txBody>
          <a:bodyPr wrap="none" rtlCol="0">
            <a:spAutoFit/>
          </a:bodyPr>
          <a:lstStyle/>
          <a:p>
            <a:r>
              <a:rPr lang="en-US" sz="2400" dirty="0"/>
              <a:t>Makes Bed</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814407" cy="461665"/>
          </a:xfrm>
          <a:prstGeom prst="rect">
            <a:avLst/>
          </a:prstGeom>
          <a:solidFill>
            <a:srgbClr val="FFFF00"/>
          </a:solidFill>
          <a:ln w="19050">
            <a:solidFill>
              <a:srgbClr val="FF0000"/>
            </a:solidFill>
          </a:ln>
        </p:spPr>
        <p:txBody>
          <a:bodyPr wrap="none" rtlCol="0">
            <a:spAutoFit/>
          </a:bodyPr>
          <a:lstStyle/>
          <a:p>
            <a:r>
              <a:rPr lang="en-US" sz="2400" dirty="0"/>
              <a:t>Bible Quizzer</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469890" cy="461665"/>
          </a:xfrm>
          <a:prstGeom prst="rect">
            <a:avLst/>
          </a:prstGeom>
          <a:solidFill>
            <a:srgbClr val="FFFF00"/>
          </a:solidFill>
          <a:ln w="19050">
            <a:solidFill>
              <a:srgbClr val="FF0000"/>
            </a:solidFill>
          </a:ln>
        </p:spPr>
        <p:txBody>
          <a:bodyPr wrap="none" rtlCol="0">
            <a:spAutoFit/>
          </a:bodyPr>
          <a:lstStyle/>
          <a:p>
            <a:r>
              <a:rPr lang="en-US" sz="2400" dirty="0"/>
              <a:t>No Tickets</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052485" cy="461665"/>
          </a:xfrm>
          <a:prstGeom prst="rect">
            <a:avLst/>
          </a:prstGeom>
          <a:solidFill>
            <a:srgbClr val="FFFF00"/>
          </a:solidFill>
          <a:ln w="19050">
            <a:solidFill>
              <a:srgbClr val="FF0000"/>
            </a:solidFill>
          </a:ln>
        </p:spPr>
        <p:txBody>
          <a:bodyPr wrap="none" rtlCol="0">
            <a:spAutoFit/>
          </a:bodyPr>
          <a:lstStyle/>
          <a:p>
            <a:r>
              <a:rPr lang="en-US" sz="2400" dirty="0"/>
              <a:t>Church Friends</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621982" cy="461665"/>
          </a:xfrm>
          <a:prstGeom prst="rect">
            <a:avLst/>
          </a:prstGeom>
          <a:solidFill>
            <a:srgbClr val="FFFF00"/>
          </a:solidFill>
          <a:ln w="19050">
            <a:solidFill>
              <a:srgbClr val="FF0000"/>
            </a:solidFill>
          </a:ln>
        </p:spPr>
        <p:txBody>
          <a:bodyPr wrap="none" rtlCol="0">
            <a:spAutoFit/>
          </a:bodyPr>
          <a:lstStyle/>
          <a:p>
            <a:r>
              <a:rPr lang="en-US" sz="2400" dirty="0"/>
              <a:t>Reads Bible</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467518" cy="461665"/>
          </a:xfrm>
          <a:prstGeom prst="rect">
            <a:avLst/>
          </a:prstGeom>
          <a:solidFill>
            <a:srgbClr val="FFFF00"/>
          </a:solidFill>
          <a:ln w="19050">
            <a:solidFill>
              <a:srgbClr val="FF0000"/>
            </a:solidFill>
          </a:ln>
        </p:spPr>
        <p:txBody>
          <a:bodyPr wrap="none" rtlCol="0">
            <a:spAutoFit/>
          </a:bodyPr>
          <a:lstStyle/>
          <a:p>
            <a:r>
              <a:rPr lang="en-US" sz="2400" dirty="0"/>
              <a:t>Loves Kids</a:t>
            </a:r>
          </a:p>
        </p:txBody>
      </p:sp>
    </p:spTree>
    <p:extLst>
      <p:ext uri="{BB962C8B-B14F-4D97-AF65-F5344CB8AC3E}">
        <p14:creationId xmlns:p14="http://schemas.microsoft.com/office/powerpoint/2010/main" val="20053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 highest degree of love is efforts to prepare you to</a:t>
            </a:r>
          </a:p>
          <a:p>
            <a:pPr algn="ctr"/>
            <a:r>
              <a:rPr lang="en-US" sz="4000" dirty="0">
                <a:solidFill>
                  <a:schemeClr val="tx1"/>
                </a:solidFill>
                <a:cs typeface="Aharoni" pitchFamily="2" charset="-79"/>
              </a:rPr>
              <a:t>meet the Judge of all.</a:t>
            </a:r>
          </a:p>
        </p:txBody>
      </p:sp>
    </p:spTree>
    <p:extLst>
      <p:ext uri="{BB962C8B-B14F-4D97-AF65-F5344CB8AC3E}">
        <p14:creationId xmlns:p14="http://schemas.microsoft.com/office/powerpoint/2010/main" val="199348300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whatsoever ye do</a:t>
            </a:r>
          </a:p>
          <a:p>
            <a:pPr algn="ctr"/>
            <a:r>
              <a:rPr lang="en-US" sz="3600" dirty="0">
                <a:solidFill>
                  <a:srgbClr val="0000FF"/>
                </a:solidFill>
              </a:rPr>
              <a:t>in word or deed,</a:t>
            </a:r>
          </a:p>
          <a:p>
            <a:pPr algn="ctr"/>
            <a:r>
              <a:rPr lang="en-US" sz="3600" dirty="0">
                <a:solidFill>
                  <a:srgbClr val="0000FF"/>
                </a:solidFill>
              </a:rPr>
              <a:t>do all in the name</a:t>
            </a:r>
          </a:p>
          <a:p>
            <a:pPr algn="ctr"/>
            <a:r>
              <a:rPr lang="en-US" sz="3600" dirty="0">
                <a:solidFill>
                  <a:srgbClr val="0000FF"/>
                </a:solidFill>
              </a:rPr>
              <a:t>of the Lord Jesus,</a:t>
            </a:r>
          </a:p>
          <a:p>
            <a:pPr algn="ctr"/>
            <a:r>
              <a:rPr lang="en-US" sz="3600" dirty="0">
                <a:solidFill>
                  <a:srgbClr val="0000FF"/>
                </a:solidFill>
              </a:rPr>
              <a:t>giving thanks to God</a:t>
            </a:r>
          </a:p>
          <a:p>
            <a:pPr algn="ctr"/>
            <a:r>
              <a:rPr lang="en-US" sz="3600" dirty="0">
                <a:solidFill>
                  <a:srgbClr val="0000FF"/>
                </a:solidFill>
              </a:rPr>
              <a:t>and the Father</a:t>
            </a:r>
          </a:p>
          <a:p>
            <a:pPr algn="ctr"/>
            <a:r>
              <a:rPr lang="en-US" sz="3600" dirty="0">
                <a:solidFill>
                  <a:srgbClr val="0000FF"/>
                </a:solidFill>
              </a:rPr>
              <a:t>by him.</a:t>
            </a:r>
          </a:p>
          <a:p>
            <a:pPr algn="ctr"/>
            <a:r>
              <a:rPr lang="en-US" sz="2000" dirty="0">
                <a:solidFill>
                  <a:srgbClr val="0000FF"/>
                </a:solidFill>
                <a:latin typeface="Calibri"/>
              </a:rPr>
              <a:t>Colossians 3:17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19107024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Compare Character to Christ</a:t>
            </a:r>
          </a:p>
          <a:p>
            <a:pPr algn="just"/>
            <a:endParaRPr lang="en-US" sz="2800" dirty="0">
              <a:solidFill>
                <a:schemeClr val="tx1"/>
              </a:solidFill>
              <a:cs typeface="Aharoni" pitchFamily="2" charset="-79"/>
            </a:endParaRPr>
          </a:p>
          <a:p>
            <a:pPr algn="just"/>
            <a:r>
              <a:rPr lang="en-US" sz="2800" dirty="0">
                <a:solidFill>
                  <a:schemeClr val="tx1"/>
                </a:solidFill>
                <a:cs typeface="Aharoni" pitchFamily="2" charset="-79"/>
              </a:rPr>
              <a:t>	Works Hard			Prays Hard</a:t>
            </a:r>
          </a:p>
          <a:p>
            <a:pPr algn="just"/>
            <a:r>
              <a:rPr lang="en-US" sz="2800" dirty="0">
                <a:solidFill>
                  <a:schemeClr val="tx1"/>
                </a:solidFill>
                <a:cs typeface="Aharoni" pitchFamily="2" charset="-79"/>
              </a:rPr>
              <a:t>	Good Grades		Good Works</a:t>
            </a:r>
          </a:p>
          <a:p>
            <a:pPr algn="just"/>
            <a:r>
              <a:rPr lang="en-US" sz="2800" dirty="0">
                <a:solidFill>
                  <a:schemeClr val="tx1"/>
                </a:solidFill>
                <a:cs typeface="Aharoni" pitchFamily="2" charset="-79"/>
              </a:rPr>
              <a:t>	Builds Savings		Builds Souls</a:t>
            </a:r>
          </a:p>
          <a:p>
            <a:pPr algn="just"/>
            <a:r>
              <a:rPr lang="en-US" sz="2800" dirty="0">
                <a:solidFill>
                  <a:schemeClr val="tx1"/>
                </a:solidFill>
                <a:cs typeface="Aharoni" pitchFamily="2" charset="-79"/>
              </a:rPr>
              <a:t>	Cleans Room		Cleans Heart</a:t>
            </a:r>
          </a:p>
          <a:p>
            <a:pPr algn="just"/>
            <a:r>
              <a:rPr lang="en-US" sz="2800" dirty="0">
                <a:solidFill>
                  <a:schemeClr val="tx1"/>
                </a:solidFill>
                <a:cs typeface="Aharoni" pitchFamily="2" charset="-79"/>
              </a:rPr>
              <a:t>	Knows Job			Knows Bible</a:t>
            </a:r>
          </a:p>
        </p:txBody>
      </p:sp>
    </p:spTree>
    <p:extLst>
      <p:ext uri="{BB962C8B-B14F-4D97-AF65-F5344CB8AC3E}">
        <p14:creationId xmlns:p14="http://schemas.microsoft.com/office/powerpoint/2010/main" val="8677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Good Grades or Good Works</a:t>
            </a:r>
          </a:p>
          <a:p>
            <a:pPr algn="just"/>
            <a:endParaRPr lang="en-US" sz="2800" dirty="0">
              <a:solidFill>
                <a:schemeClr val="tx1"/>
              </a:solidFill>
              <a:cs typeface="Aharoni" pitchFamily="2" charset="-79"/>
            </a:endParaRPr>
          </a:p>
          <a:p>
            <a:pPr algn="just"/>
            <a:r>
              <a:rPr lang="en-US" sz="2800" dirty="0">
                <a:solidFill>
                  <a:schemeClr val="tx1"/>
                </a:solidFill>
                <a:cs typeface="Aharoni" pitchFamily="2" charset="-79"/>
              </a:rPr>
              <a:t>	Computers			Loves Souls</a:t>
            </a:r>
          </a:p>
          <a:p>
            <a:pPr algn="just"/>
            <a:r>
              <a:rPr lang="en-US" sz="2800" dirty="0">
                <a:solidFill>
                  <a:schemeClr val="tx1"/>
                </a:solidFill>
                <a:cs typeface="Aharoni" pitchFamily="2" charset="-79"/>
              </a:rPr>
              <a:t>	Psychology			Joyful in God</a:t>
            </a:r>
          </a:p>
          <a:p>
            <a:pPr algn="just"/>
            <a:r>
              <a:rPr lang="en-US" sz="2800" dirty="0">
                <a:solidFill>
                  <a:schemeClr val="tx1"/>
                </a:solidFill>
                <a:cs typeface="Aharoni" pitchFamily="2" charset="-79"/>
              </a:rPr>
              <a:t>	Literature			Peace in Christ</a:t>
            </a:r>
          </a:p>
          <a:p>
            <a:pPr algn="just"/>
            <a:r>
              <a:rPr lang="en-US" sz="2800" dirty="0">
                <a:solidFill>
                  <a:schemeClr val="tx1"/>
                </a:solidFill>
                <a:cs typeface="Aharoni" pitchFamily="2" charset="-79"/>
              </a:rPr>
              <a:t>	Finance			Devours Bible</a:t>
            </a:r>
          </a:p>
          <a:p>
            <a:pPr algn="just"/>
            <a:r>
              <a:rPr lang="en-US" sz="2800" dirty="0">
                <a:solidFill>
                  <a:schemeClr val="tx1"/>
                </a:solidFill>
                <a:cs typeface="Aharoni" pitchFamily="2" charset="-79"/>
              </a:rPr>
              <a:t>	Engineering			Always Spiritual</a:t>
            </a:r>
          </a:p>
        </p:txBody>
      </p:sp>
    </p:spTree>
    <p:extLst>
      <p:ext uri="{BB962C8B-B14F-4D97-AF65-F5344CB8AC3E}">
        <p14:creationId xmlns:p14="http://schemas.microsoft.com/office/powerpoint/2010/main" val="287172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Real character ... character that counts ... is to be </a:t>
            </a:r>
            <a:r>
              <a:rPr lang="en-US" sz="4000" u="sng" dirty="0">
                <a:solidFill>
                  <a:schemeClr val="tx1"/>
                </a:solidFill>
                <a:cs typeface="Aharoni" pitchFamily="2" charset="-79"/>
              </a:rPr>
              <a:t>like</a:t>
            </a:r>
            <a:r>
              <a:rPr lang="en-US" sz="4000" dirty="0">
                <a:solidFill>
                  <a:schemeClr val="tx1"/>
                </a:solidFill>
                <a:cs typeface="Aharoni" pitchFamily="2" charset="-79"/>
              </a:rPr>
              <a:t> Christ.</a:t>
            </a:r>
          </a:p>
        </p:txBody>
      </p:sp>
    </p:spTree>
    <p:extLst>
      <p:ext uri="{BB962C8B-B14F-4D97-AF65-F5344CB8AC3E}">
        <p14:creationId xmlns:p14="http://schemas.microsoft.com/office/powerpoint/2010/main" val="254008036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Real character ... character that counts ... is to </a:t>
            </a:r>
            <a:r>
              <a:rPr lang="en-US" sz="4000" u="sng" dirty="0">
                <a:solidFill>
                  <a:schemeClr val="tx1"/>
                </a:solidFill>
                <a:cs typeface="Aharoni" pitchFamily="2" charset="-79"/>
              </a:rPr>
              <a:t>live for</a:t>
            </a:r>
            <a:r>
              <a:rPr lang="en-US" sz="4000" dirty="0">
                <a:solidFill>
                  <a:schemeClr val="tx1"/>
                </a:solidFill>
                <a:cs typeface="Aharoni" pitchFamily="2" charset="-79"/>
              </a:rPr>
              <a:t> Christ.</a:t>
            </a:r>
          </a:p>
        </p:txBody>
      </p:sp>
    </p:spTree>
    <p:extLst>
      <p:ext uri="{BB962C8B-B14F-4D97-AF65-F5344CB8AC3E}">
        <p14:creationId xmlns:p14="http://schemas.microsoft.com/office/powerpoint/2010/main" val="303349796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Work or Works After Work</a:t>
            </a:r>
          </a:p>
          <a:p>
            <a:pPr algn="just"/>
            <a:endParaRPr lang="en-US" sz="2800" dirty="0">
              <a:solidFill>
                <a:schemeClr val="tx1"/>
              </a:solidFill>
              <a:cs typeface="Aharoni" pitchFamily="2" charset="-79"/>
            </a:endParaRPr>
          </a:p>
          <a:p>
            <a:pPr algn="just"/>
            <a:r>
              <a:rPr lang="en-US" sz="2800" dirty="0">
                <a:solidFill>
                  <a:schemeClr val="tx1"/>
                </a:solidFill>
                <a:cs typeface="Aharoni" pitchFamily="2" charset="-79"/>
              </a:rPr>
              <a:t>	Takes Overtime		All Services</a:t>
            </a:r>
          </a:p>
          <a:p>
            <a:pPr algn="just"/>
            <a:r>
              <a:rPr lang="en-US" sz="2800" dirty="0">
                <a:solidFill>
                  <a:schemeClr val="tx1"/>
                </a:solidFill>
                <a:cs typeface="Aharoni" pitchFamily="2" charset="-79"/>
              </a:rPr>
              <a:t>	Maxes out 401k		Eager for Bible</a:t>
            </a:r>
          </a:p>
          <a:p>
            <a:pPr algn="just"/>
            <a:r>
              <a:rPr lang="en-US" sz="2800" dirty="0">
                <a:solidFill>
                  <a:schemeClr val="tx1"/>
                </a:solidFill>
                <a:cs typeface="Aharoni" pitchFamily="2" charset="-79"/>
              </a:rPr>
              <a:t>	Gets Promoted		Friends of Jesus</a:t>
            </a:r>
          </a:p>
          <a:p>
            <a:pPr algn="just"/>
            <a:r>
              <a:rPr lang="en-US" sz="2800" dirty="0">
                <a:solidFill>
                  <a:schemeClr val="tx1"/>
                </a:solidFill>
                <a:cs typeface="Aharoni" pitchFamily="2" charset="-79"/>
              </a:rPr>
              <a:t>	Employee of Week		Reviews Sermons</a:t>
            </a:r>
          </a:p>
          <a:p>
            <a:pPr algn="just"/>
            <a:r>
              <a:rPr lang="en-US" sz="2800" dirty="0">
                <a:solidFill>
                  <a:schemeClr val="tx1"/>
                </a:solidFill>
                <a:cs typeface="Aharoni" pitchFamily="2" charset="-79"/>
              </a:rPr>
              <a:t>	Takes Work Home		Delights in God</a:t>
            </a:r>
          </a:p>
        </p:txBody>
      </p:sp>
    </p:spTree>
    <p:extLst>
      <p:ext uri="{BB962C8B-B14F-4D97-AF65-F5344CB8AC3E}">
        <p14:creationId xmlns:p14="http://schemas.microsoft.com/office/powerpoint/2010/main" val="28274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cs typeface="Aharoni" pitchFamily="2" charset="-79"/>
              </a:rPr>
              <a:t>Christ Jesus Himself!</a:t>
            </a:r>
          </a:p>
          <a:p>
            <a:pPr algn="ctr"/>
            <a:endParaRPr lang="en-US" sz="3200" b="1" dirty="0">
              <a:solidFill>
                <a:srgbClr val="FF0000"/>
              </a:solidFill>
              <a:cs typeface="Aharoni" pitchFamily="2" charset="-79"/>
            </a:endParaRPr>
          </a:p>
          <a:p>
            <a:pPr algn="ctr"/>
            <a:r>
              <a:rPr lang="en-US" sz="3200" b="1" dirty="0">
                <a:solidFill>
                  <a:srgbClr val="FF0000"/>
                </a:solidFill>
                <a:cs typeface="Aharoni" pitchFamily="2" charset="-79"/>
              </a:rPr>
              <a:t>Not just facts about Jesus Christ!</a:t>
            </a:r>
            <a:endParaRPr lang="en-US" sz="4000" b="1" dirty="0">
              <a:solidFill>
                <a:srgbClr val="FF0000"/>
              </a:solidFill>
              <a:cs typeface="Aharoni" pitchFamily="2" charset="-79"/>
            </a:endParaRPr>
          </a:p>
        </p:txBody>
      </p:sp>
    </p:spTree>
    <p:extLst>
      <p:ext uri="{BB962C8B-B14F-4D97-AF65-F5344CB8AC3E}">
        <p14:creationId xmlns:p14="http://schemas.microsoft.com/office/powerpoint/2010/main" val="133713286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not let the Bible be for a reading chart, for quizzing,</a:t>
            </a:r>
          </a:p>
          <a:p>
            <a:pPr algn="ctr"/>
            <a:r>
              <a:rPr lang="en-US" sz="4000" dirty="0">
                <a:solidFill>
                  <a:schemeClr val="tx1"/>
                </a:solidFill>
                <a:cs typeface="Aharoni" pitchFamily="2" charset="-79"/>
              </a:rPr>
              <a:t>but to meet Jesus Christ.</a:t>
            </a:r>
          </a:p>
        </p:txBody>
      </p:sp>
    </p:spTree>
    <p:extLst>
      <p:ext uri="{BB962C8B-B14F-4D97-AF65-F5344CB8AC3E}">
        <p14:creationId xmlns:p14="http://schemas.microsoft.com/office/powerpoint/2010/main" val="344262348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Inputs Do They Emphasize?</a:t>
            </a:r>
          </a:p>
          <a:p>
            <a:pPr algn="just"/>
            <a:endParaRPr lang="en-US" sz="2800" dirty="0">
              <a:solidFill>
                <a:schemeClr val="tx1"/>
              </a:solidFill>
              <a:cs typeface="Aharoni" pitchFamily="2" charset="-79"/>
            </a:endParaRPr>
          </a:p>
          <a:p>
            <a:pPr algn="just" defTabSz="640080"/>
            <a:r>
              <a:rPr lang="en-US" sz="2800" dirty="0">
                <a:solidFill>
                  <a:schemeClr val="tx1"/>
                </a:solidFill>
                <a:cs typeface="Aharoni" pitchFamily="2" charset="-79"/>
              </a:rPr>
              <a:t>	Reading Anything		Reading the Bible</a:t>
            </a:r>
          </a:p>
          <a:p>
            <a:pPr algn="just" defTabSz="640080"/>
            <a:r>
              <a:rPr lang="en-US" sz="2800" dirty="0">
                <a:solidFill>
                  <a:schemeClr val="tx1"/>
                </a:solidFill>
                <a:cs typeface="Aharoni" pitchFamily="2" charset="-79"/>
              </a:rPr>
              <a:t>	Text Boyfriend		Praying to God		</a:t>
            </a:r>
          </a:p>
          <a:p>
            <a:pPr algn="just" defTabSz="640080"/>
            <a:r>
              <a:rPr lang="en-US" sz="2800" dirty="0">
                <a:solidFill>
                  <a:schemeClr val="tx1"/>
                </a:solidFill>
                <a:cs typeface="Aharoni" pitchFamily="2" charset="-79"/>
              </a:rPr>
              <a:t>	Time with Pals		Time with Saints</a:t>
            </a:r>
          </a:p>
          <a:p>
            <a:pPr algn="just" defTabSz="640080"/>
            <a:r>
              <a:rPr lang="en-US" sz="2800" dirty="0">
                <a:solidFill>
                  <a:schemeClr val="tx1"/>
                </a:solidFill>
                <a:cs typeface="Aharoni" pitchFamily="2" charset="-79"/>
              </a:rPr>
              <a:t>	Worldly Music		Christian Music</a:t>
            </a:r>
          </a:p>
          <a:p>
            <a:pPr algn="just" defTabSz="640080"/>
            <a:r>
              <a:rPr lang="en-US" sz="2800" dirty="0">
                <a:solidFill>
                  <a:schemeClr val="tx1"/>
                </a:solidFill>
                <a:cs typeface="Aharoni" pitchFamily="2" charset="-79"/>
              </a:rPr>
              <a:t>	Internet/Movies		Sermons, Studies</a:t>
            </a:r>
          </a:p>
        </p:txBody>
      </p:sp>
    </p:spTree>
    <p:extLst>
      <p:ext uri="{BB962C8B-B14F-4D97-AF65-F5344CB8AC3E}">
        <p14:creationId xmlns:p14="http://schemas.microsoft.com/office/powerpoint/2010/main" val="11405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whether we live,</a:t>
            </a:r>
          </a:p>
          <a:p>
            <a:pPr algn="ctr"/>
            <a:r>
              <a:rPr lang="en-US" sz="3600" dirty="0">
                <a:solidFill>
                  <a:srgbClr val="0000FF"/>
                </a:solidFill>
              </a:rPr>
              <a:t>we live unto the Lord;</a:t>
            </a:r>
          </a:p>
          <a:p>
            <a:pPr algn="ctr"/>
            <a:r>
              <a:rPr lang="en-US" sz="3600" dirty="0">
                <a:solidFill>
                  <a:srgbClr val="0000FF"/>
                </a:solidFill>
              </a:rPr>
              <a:t>and whether we die,</a:t>
            </a:r>
          </a:p>
          <a:p>
            <a:pPr algn="ctr"/>
            <a:r>
              <a:rPr lang="en-US" sz="3600" dirty="0">
                <a:solidFill>
                  <a:srgbClr val="0000FF"/>
                </a:solidFill>
              </a:rPr>
              <a:t>we die unto the Lord:</a:t>
            </a:r>
          </a:p>
          <a:p>
            <a:pPr algn="ctr"/>
            <a:r>
              <a:rPr lang="en-US" sz="3600" dirty="0">
                <a:solidFill>
                  <a:srgbClr val="0000FF"/>
                </a:solidFill>
              </a:rPr>
              <a:t>whether we live therefore,</a:t>
            </a:r>
          </a:p>
          <a:p>
            <a:pPr algn="ctr"/>
            <a:r>
              <a:rPr lang="en-US" sz="3600" dirty="0">
                <a:solidFill>
                  <a:srgbClr val="0000FF"/>
                </a:solidFill>
              </a:rPr>
              <a:t>or die, we are the Lord’s.</a:t>
            </a:r>
          </a:p>
          <a:p>
            <a:pPr algn="ctr"/>
            <a:r>
              <a:rPr lang="en-US" sz="3600" dirty="0">
                <a:solidFill>
                  <a:srgbClr val="0000FF"/>
                </a:solidFill>
              </a:rPr>
              <a:t>For to this end Christ both died,</a:t>
            </a:r>
          </a:p>
          <a:p>
            <a:pPr algn="ctr"/>
            <a:r>
              <a:rPr lang="en-US" sz="3600" dirty="0">
                <a:solidFill>
                  <a:srgbClr val="0000FF"/>
                </a:solidFill>
              </a:rPr>
              <a:t>and rose, and revived,</a:t>
            </a:r>
          </a:p>
          <a:p>
            <a:pPr algn="ctr"/>
            <a:r>
              <a:rPr lang="en-US" sz="3600" dirty="0">
                <a:solidFill>
                  <a:srgbClr val="0000FF"/>
                </a:solidFill>
              </a:rPr>
              <a:t>that he might be Lord</a:t>
            </a:r>
          </a:p>
          <a:p>
            <a:pPr algn="ctr"/>
            <a:r>
              <a:rPr lang="en-US" sz="3600" dirty="0">
                <a:solidFill>
                  <a:srgbClr val="0000FF"/>
                </a:solidFill>
              </a:rPr>
              <a:t>both of the dead and living.</a:t>
            </a:r>
          </a:p>
          <a:p>
            <a:pPr algn="ctr"/>
            <a:r>
              <a:rPr lang="en-US" sz="2000" dirty="0">
                <a:solidFill>
                  <a:srgbClr val="0000FF"/>
                </a:solidFill>
                <a:latin typeface="Calibri"/>
              </a:rPr>
              <a:t>Romans 14:8-9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56901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My job is to prepare you</a:t>
            </a:r>
          </a:p>
          <a:p>
            <a:pPr algn="ctr"/>
            <a:r>
              <a:rPr lang="en-US" sz="4000" dirty="0">
                <a:solidFill>
                  <a:schemeClr val="tx1"/>
                </a:solidFill>
                <a:cs typeface="Aharoni" pitchFamily="2" charset="-79"/>
              </a:rPr>
              <a:t>to meet Jesus Christ.</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But I can only teach and warn;</a:t>
            </a:r>
          </a:p>
          <a:p>
            <a:pPr algn="ctr"/>
            <a:r>
              <a:rPr lang="en-US" sz="4000" dirty="0">
                <a:solidFill>
                  <a:schemeClr val="tx1"/>
                </a:solidFill>
                <a:cs typeface="Aharoni" pitchFamily="2" charset="-79"/>
              </a:rPr>
              <a:t>you must listen and change.</a:t>
            </a:r>
          </a:p>
          <a:p>
            <a:pPr algn="ctr"/>
            <a:r>
              <a:rPr lang="en-US" sz="4000" dirty="0">
                <a:solidFill>
                  <a:schemeClr val="tx1"/>
                </a:solidFill>
                <a:cs typeface="Aharoni" pitchFamily="2" charset="-79"/>
              </a:rPr>
              <a:t>I transfer a burden today.</a:t>
            </a:r>
          </a:p>
        </p:txBody>
      </p:sp>
    </p:spTree>
    <p:extLst>
      <p:ext uri="{BB962C8B-B14F-4D97-AF65-F5344CB8AC3E}">
        <p14:creationId xmlns:p14="http://schemas.microsoft.com/office/powerpoint/2010/main" val="349627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Not every one that saith unto me, </a:t>
            </a:r>
            <a:r>
              <a:rPr lang="en-US" sz="3600" b="1" dirty="0">
                <a:solidFill>
                  <a:srgbClr val="0000FF"/>
                </a:solidFill>
              </a:rPr>
              <a:t>Lord, Lord,</a:t>
            </a:r>
          </a:p>
          <a:p>
            <a:pPr algn="ctr"/>
            <a:r>
              <a:rPr lang="en-US" sz="3600" dirty="0">
                <a:solidFill>
                  <a:srgbClr val="0000FF"/>
                </a:solidFill>
              </a:rPr>
              <a:t>shall enter into the kingdom of heaven;</a:t>
            </a:r>
          </a:p>
          <a:p>
            <a:pPr algn="ctr"/>
            <a:r>
              <a:rPr lang="en-US" sz="3600" dirty="0">
                <a:solidFill>
                  <a:srgbClr val="0000FF"/>
                </a:solidFill>
              </a:rPr>
              <a:t>but he that doeth the will of my Father</a:t>
            </a:r>
          </a:p>
          <a:p>
            <a:pPr algn="ctr"/>
            <a:r>
              <a:rPr lang="en-US" sz="3600" dirty="0">
                <a:solidFill>
                  <a:srgbClr val="0000FF"/>
                </a:solidFill>
              </a:rPr>
              <a:t>which is in heaven....</a:t>
            </a:r>
          </a:p>
          <a:p>
            <a:pPr algn="ctr"/>
            <a:r>
              <a:rPr lang="en-US" sz="3600" dirty="0">
                <a:solidFill>
                  <a:srgbClr val="0000FF"/>
                </a:solidFill>
              </a:rPr>
              <a:t>And then will I profess unto them,</a:t>
            </a:r>
          </a:p>
          <a:p>
            <a:pPr algn="ctr"/>
            <a:r>
              <a:rPr lang="en-US" sz="3600" b="1" dirty="0">
                <a:solidFill>
                  <a:srgbClr val="FF0000"/>
                </a:solidFill>
              </a:rPr>
              <a:t>I never knew you</a:t>
            </a:r>
            <a:r>
              <a:rPr lang="en-US" sz="3600" dirty="0">
                <a:solidFill>
                  <a:srgbClr val="FF0000"/>
                </a:solidFill>
              </a:rPr>
              <a:t>....</a:t>
            </a:r>
          </a:p>
          <a:p>
            <a:pPr algn="ctr"/>
            <a:r>
              <a:rPr lang="en-US" sz="2000" dirty="0">
                <a:solidFill>
                  <a:srgbClr val="0000FF"/>
                </a:solidFill>
                <a:latin typeface="Calibri"/>
              </a:rPr>
              <a:t>Matthew 7:21-23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29465659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they have favorite verses, songs, sermons, Psalms, and</a:t>
            </a:r>
          </a:p>
          <a:p>
            <a:pPr algn="ctr"/>
            <a:r>
              <a:rPr lang="en-US" sz="4000" dirty="0">
                <a:solidFill>
                  <a:schemeClr val="tx1"/>
                </a:solidFill>
                <a:cs typeface="Aharoni" pitchFamily="2" charset="-79"/>
              </a:rPr>
              <a:t>books of Bible about Jesus?</a:t>
            </a:r>
          </a:p>
        </p:txBody>
      </p:sp>
    </p:spTree>
    <p:extLst>
      <p:ext uri="{BB962C8B-B14F-4D97-AF65-F5344CB8AC3E}">
        <p14:creationId xmlns:p14="http://schemas.microsoft.com/office/powerpoint/2010/main" val="238167187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i="1" dirty="0">
                <a:solidFill>
                  <a:srgbClr val="FF0000"/>
                </a:solidFill>
                <a:cs typeface="Aharoni" pitchFamily="2" charset="-79"/>
              </a:rPr>
              <a:t>Only one life twill soon be past;</a:t>
            </a:r>
          </a:p>
          <a:p>
            <a:pPr algn="ctr"/>
            <a:r>
              <a:rPr lang="en-US" sz="3700" b="1" i="1" dirty="0">
                <a:solidFill>
                  <a:srgbClr val="FF0000"/>
                </a:solidFill>
                <a:cs typeface="Aharoni" pitchFamily="2" charset="-79"/>
              </a:rPr>
              <a:t>Only what’s done for Christ will last.</a:t>
            </a:r>
          </a:p>
        </p:txBody>
      </p:sp>
    </p:spTree>
    <p:extLst>
      <p:ext uri="{BB962C8B-B14F-4D97-AF65-F5344CB8AC3E}">
        <p14:creationId xmlns:p14="http://schemas.microsoft.com/office/powerpoint/2010/main" val="261487018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 you understand the love we ought to have for Jesus Christ?</a:t>
            </a:r>
          </a:p>
        </p:txBody>
      </p:sp>
    </p:spTree>
    <p:extLst>
      <p:ext uri="{BB962C8B-B14F-4D97-AF65-F5344CB8AC3E}">
        <p14:creationId xmlns:p14="http://schemas.microsoft.com/office/powerpoint/2010/main" val="171835584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It is not mental assent;</a:t>
            </a:r>
          </a:p>
          <a:p>
            <a:pPr algn="ctr"/>
            <a:r>
              <a:rPr lang="en-US" sz="4000" dirty="0">
                <a:solidFill>
                  <a:schemeClr val="tx1"/>
                </a:solidFill>
                <a:cs typeface="Aharoni" pitchFamily="2" charset="-79"/>
              </a:rPr>
              <a:t>it is far more than faith;</a:t>
            </a:r>
          </a:p>
          <a:p>
            <a:pPr algn="ctr"/>
            <a:r>
              <a:rPr lang="en-US" sz="4000" dirty="0">
                <a:solidFill>
                  <a:schemeClr val="tx1"/>
                </a:solidFill>
                <a:cs typeface="Aharoni" pitchFamily="2" charset="-79"/>
              </a:rPr>
              <a:t>it is not merely doctrine.</a:t>
            </a:r>
          </a:p>
        </p:txBody>
      </p:sp>
    </p:spTree>
    <p:extLst>
      <p:ext uri="{BB962C8B-B14F-4D97-AF65-F5344CB8AC3E}">
        <p14:creationId xmlns:p14="http://schemas.microsoft.com/office/powerpoint/2010/main" val="8839737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is not some mystical matter of contemplative meditation</a:t>
            </a:r>
          </a:p>
          <a:p>
            <a:pPr algn="ctr"/>
            <a:r>
              <a:rPr lang="en-US" sz="4000" dirty="0">
                <a:solidFill>
                  <a:schemeClr val="tx1"/>
                </a:solidFill>
                <a:cs typeface="Aharoni" pitchFamily="2" charset="-79"/>
              </a:rPr>
              <a:t>of RCC monks and nuns.</a:t>
            </a:r>
          </a:p>
        </p:txBody>
      </p:sp>
    </p:spTree>
    <p:extLst>
      <p:ext uri="{BB962C8B-B14F-4D97-AF65-F5344CB8AC3E}">
        <p14:creationId xmlns:p14="http://schemas.microsoft.com/office/powerpoint/2010/main" val="15984775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It is passionate personal desire</a:t>
            </a:r>
          </a:p>
          <a:p>
            <a:pPr algn="ctr"/>
            <a:r>
              <a:rPr lang="en-US" sz="4000" dirty="0">
                <a:solidFill>
                  <a:schemeClr val="tx1"/>
                </a:solidFill>
                <a:cs typeface="Aharoni" pitchFamily="2" charset="-79"/>
              </a:rPr>
              <a:t>to know, win, and please</a:t>
            </a:r>
          </a:p>
          <a:p>
            <a:pPr algn="ctr"/>
            <a:r>
              <a:rPr lang="en-US" sz="4000" dirty="0">
                <a:solidFill>
                  <a:schemeClr val="tx1"/>
                </a:solidFill>
                <a:cs typeface="Aharoni" pitchFamily="2" charset="-79"/>
              </a:rPr>
              <a:t>the Son of God.</a:t>
            </a:r>
          </a:p>
        </p:txBody>
      </p:sp>
    </p:spTree>
    <p:extLst>
      <p:ext uri="{BB962C8B-B14F-4D97-AF65-F5344CB8AC3E}">
        <p14:creationId xmlns:p14="http://schemas.microsoft.com/office/powerpoint/2010/main" val="19198094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Examples of Great Lovers of Jesus Christ</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2155073192"/>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2488019">
                  <a:extLst>
                    <a:ext uri="{9D8B030D-6E8A-4147-A177-3AD203B41FA5}">
                      <a16:colId xmlns:a16="http://schemas.microsoft.com/office/drawing/2014/main" val="619254521"/>
                    </a:ext>
                  </a:extLst>
                </a:gridCol>
                <a:gridCol w="8878185">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David</a:t>
                      </a:r>
                    </a:p>
                  </a:txBody>
                  <a:tcPr/>
                </a:tc>
                <a:tc>
                  <a:txBody>
                    <a:bodyPr/>
                    <a:lstStyle/>
                    <a:p>
                      <a:r>
                        <a:rPr lang="en-US" sz="2800" b="1" dirty="0">
                          <a:solidFill>
                            <a:schemeClr val="tx1"/>
                          </a:solidFill>
                        </a:rPr>
                        <a:t>Only knowing Him indirectly, he was passionate for Him.</a:t>
                      </a:r>
                    </a:p>
                  </a:txBody>
                  <a:tcPr/>
                </a:tc>
                <a:extLst>
                  <a:ext uri="{0D108BD9-81ED-4DB2-BD59-A6C34878D82A}">
                    <a16:rowId xmlns:a16="http://schemas.microsoft.com/office/drawing/2014/main" val="318798302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646586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9646383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441466554"/>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05790289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75377846"/>
                  </a:ext>
                </a:extLst>
              </a:tr>
            </a:tbl>
          </a:graphicData>
        </a:graphic>
      </p:graphicFrame>
    </p:spTree>
    <p:extLst>
      <p:ext uri="{BB962C8B-B14F-4D97-AF65-F5344CB8AC3E}">
        <p14:creationId xmlns:p14="http://schemas.microsoft.com/office/powerpoint/2010/main" val="69846074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Examples of Great Lovers of Jesus Christ</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493904392"/>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2488019">
                  <a:extLst>
                    <a:ext uri="{9D8B030D-6E8A-4147-A177-3AD203B41FA5}">
                      <a16:colId xmlns:a16="http://schemas.microsoft.com/office/drawing/2014/main" val="619254521"/>
                    </a:ext>
                  </a:extLst>
                </a:gridCol>
                <a:gridCol w="8878185">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David</a:t>
                      </a:r>
                    </a:p>
                  </a:txBody>
                  <a:tcPr/>
                </a:tc>
                <a:tc>
                  <a:txBody>
                    <a:bodyPr/>
                    <a:lstStyle/>
                    <a:p>
                      <a:r>
                        <a:rPr lang="en-US" sz="2800" b="1" dirty="0">
                          <a:solidFill>
                            <a:schemeClr val="tx1"/>
                          </a:solidFill>
                        </a:rPr>
                        <a:t>Only knowing Him indirectly, he was passionate for Him.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quite different from Martha and her work ethic.</a:t>
                      </a:r>
                    </a:p>
                  </a:txBody>
                  <a:tcPr/>
                </a:tc>
                <a:extLst>
                  <a:ext uri="{0D108BD9-81ED-4DB2-BD59-A6C34878D82A}">
                    <a16:rowId xmlns:a16="http://schemas.microsoft.com/office/drawing/2014/main" val="3646586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9646383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441466554"/>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05790289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75377846"/>
                  </a:ext>
                </a:extLst>
              </a:tr>
            </a:tbl>
          </a:graphicData>
        </a:graphic>
      </p:graphicFrame>
    </p:spTree>
    <p:extLst>
      <p:ext uri="{BB962C8B-B14F-4D97-AF65-F5344CB8AC3E}">
        <p14:creationId xmlns:p14="http://schemas.microsoft.com/office/powerpoint/2010/main" val="44583596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Examples of Great Lovers of Jesus Christ</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3973927285"/>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2488019">
                  <a:extLst>
                    <a:ext uri="{9D8B030D-6E8A-4147-A177-3AD203B41FA5}">
                      <a16:colId xmlns:a16="http://schemas.microsoft.com/office/drawing/2014/main" val="619254521"/>
                    </a:ext>
                  </a:extLst>
                </a:gridCol>
                <a:gridCol w="8878185">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David</a:t>
                      </a:r>
                    </a:p>
                  </a:txBody>
                  <a:tcPr/>
                </a:tc>
                <a:tc>
                  <a:txBody>
                    <a:bodyPr/>
                    <a:lstStyle/>
                    <a:p>
                      <a:r>
                        <a:rPr lang="en-US" sz="2800" b="1" dirty="0">
                          <a:solidFill>
                            <a:schemeClr val="tx1"/>
                          </a:solidFill>
                        </a:rPr>
                        <a:t>Only knowing Him indirectly, he was passionate for Him.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quite different from Martha and her work ethic.</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passionately intimate to anoint His feet, not serve.</a:t>
                      </a:r>
                    </a:p>
                  </a:txBody>
                  <a:tcPr/>
                </a:tc>
                <a:extLst>
                  <a:ext uri="{0D108BD9-81ED-4DB2-BD59-A6C34878D82A}">
                    <a16:rowId xmlns:a16="http://schemas.microsoft.com/office/drawing/2014/main" val="239646383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441466554"/>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05790289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75377846"/>
                  </a:ext>
                </a:extLst>
              </a:tr>
            </a:tbl>
          </a:graphicData>
        </a:graphic>
      </p:graphicFrame>
    </p:spTree>
    <p:extLst>
      <p:ext uri="{BB962C8B-B14F-4D97-AF65-F5344CB8AC3E}">
        <p14:creationId xmlns:p14="http://schemas.microsoft.com/office/powerpoint/2010/main" val="247729757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Examples of Great Lovers of Jesus Christ</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423329055"/>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2488019">
                  <a:extLst>
                    <a:ext uri="{9D8B030D-6E8A-4147-A177-3AD203B41FA5}">
                      <a16:colId xmlns:a16="http://schemas.microsoft.com/office/drawing/2014/main" val="619254521"/>
                    </a:ext>
                  </a:extLst>
                </a:gridCol>
                <a:gridCol w="8878185">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David</a:t>
                      </a:r>
                    </a:p>
                  </a:txBody>
                  <a:tcPr/>
                </a:tc>
                <a:tc>
                  <a:txBody>
                    <a:bodyPr/>
                    <a:lstStyle/>
                    <a:p>
                      <a:r>
                        <a:rPr lang="en-US" sz="2800" b="1" dirty="0">
                          <a:solidFill>
                            <a:schemeClr val="tx1"/>
                          </a:solidFill>
                        </a:rPr>
                        <a:t>Only knowing Him indirectly, he was passionate for Him.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quite different from Martha and her work ethic.</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passionately intimate to anoint His feet, not serve.</a:t>
                      </a:r>
                    </a:p>
                  </a:txBody>
                  <a:tcPr/>
                </a:tc>
                <a:extLst>
                  <a:ext uri="{0D108BD9-81ED-4DB2-BD59-A6C34878D82A}">
                    <a16:rowId xmlns:a16="http://schemas.microsoft.com/office/drawing/2014/main" val="2396463837"/>
                  </a:ext>
                </a:extLst>
              </a:tr>
              <a:tr h="587449">
                <a:tc>
                  <a:txBody>
                    <a:bodyPr/>
                    <a:lstStyle/>
                    <a:p>
                      <a:r>
                        <a:rPr lang="en-US" sz="2800" b="1" dirty="0">
                          <a:solidFill>
                            <a:schemeClr val="tx1"/>
                          </a:solidFill>
                        </a:rPr>
                        <a:t>Sinner Woman</a:t>
                      </a:r>
                    </a:p>
                  </a:txBody>
                  <a:tcPr/>
                </a:tc>
                <a:tc>
                  <a:txBody>
                    <a:bodyPr/>
                    <a:lstStyle/>
                    <a:p>
                      <a:r>
                        <a:rPr lang="en-US" sz="2800" b="1" dirty="0">
                          <a:solidFill>
                            <a:schemeClr val="tx1"/>
                          </a:solidFill>
                        </a:rPr>
                        <a:t>Fearless to intimately anoint and kiss His feet in public.</a:t>
                      </a: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76688359"/>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441466554"/>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05790289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75377846"/>
                  </a:ext>
                </a:extLst>
              </a:tr>
            </a:tbl>
          </a:graphicData>
        </a:graphic>
      </p:graphicFrame>
    </p:spTree>
    <p:extLst>
      <p:ext uri="{BB962C8B-B14F-4D97-AF65-F5344CB8AC3E}">
        <p14:creationId xmlns:p14="http://schemas.microsoft.com/office/powerpoint/2010/main" val="1374950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Knowing therefore</a:t>
            </a:r>
          </a:p>
          <a:p>
            <a:pPr algn="ctr"/>
            <a:r>
              <a:rPr lang="en-US" sz="3600" dirty="0">
                <a:solidFill>
                  <a:srgbClr val="0000FF"/>
                </a:solidFill>
              </a:rPr>
              <a:t>the terror of the Lord,</a:t>
            </a:r>
          </a:p>
          <a:p>
            <a:pPr algn="ctr"/>
            <a:r>
              <a:rPr lang="en-US" sz="3600" dirty="0">
                <a:solidFill>
                  <a:srgbClr val="0000FF"/>
                </a:solidFill>
              </a:rPr>
              <a:t>we persuade men;</a:t>
            </a:r>
          </a:p>
          <a:p>
            <a:pPr algn="ctr"/>
            <a:r>
              <a:rPr lang="en-US" sz="3600" dirty="0">
                <a:solidFill>
                  <a:srgbClr val="0000FF"/>
                </a:solidFill>
              </a:rPr>
              <a:t>but we are made manifest unto God;</a:t>
            </a:r>
          </a:p>
          <a:p>
            <a:pPr algn="ctr"/>
            <a:r>
              <a:rPr lang="en-US" sz="3600" dirty="0">
                <a:solidFill>
                  <a:srgbClr val="0000FF"/>
                </a:solidFill>
              </a:rPr>
              <a:t>and I trust also are made manifest</a:t>
            </a:r>
          </a:p>
          <a:p>
            <a:pPr algn="ctr"/>
            <a:r>
              <a:rPr lang="en-US" sz="3600" dirty="0">
                <a:solidFill>
                  <a:srgbClr val="0000FF"/>
                </a:solidFill>
              </a:rPr>
              <a:t>in your consciences.</a:t>
            </a:r>
          </a:p>
          <a:p>
            <a:pPr algn="ctr"/>
            <a:r>
              <a:rPr lang="en-US" sz="2000" dirty="0">
                <a:solidFill>
                  <a:srgbClr val="0000FF"/>
                </a:solidFill>
                <a:latin typeface="Calibri"/>
              </a:rPr>
              <a:t>II Corinthians 5:10-11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21903834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Examples of Great Lovers of Jesus Christ</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3255132723"/>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2488019">
                  <a:extLst>
                    <a:ext uri="{9D8B030D-6E8A-4147-A177-3AD203B41FA5}">
                      <a16:colId xmlns:a16="http://schemas.microsoft.com/office/drawing/2014/main" val="619254521"/>
                    </a:ext>
                  </a:extLst>
                </a:gridCol>
                <a:gridCol w="8878185">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David</a:t>
                      </a:r>
                    </a:p>
                  </a:txBody>
                  <a:tcPr/>
                </a:tc>
                <a:tc>
                  <a:txBody>
                    <a:bodyPr/>
                    <a:lstStyle/>
                    <a:p>
                      <a:r>
                        <a:rPr lang="en-US" sz="2800" b="1" dirty="0">
                          <a:solidFill>
                            <a:schemeClr val="tx1"/>
                          </a:solidFill>
                        </a:rPr>
                        <a:t>Only knowing Him indirectly, he was passionate for Him.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quite different from Martha and her work ethic.</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passionately intimate to anoint His feet, not serve.</a:t>
                      </a:r>
                    </a:p>
                  </a:txBody>
                  <a:tcPr/>
                </a:tc>
                <a:extLst>
                  <a:ext uri="{0D108BD9-81ED-4DB2-BD59-A6C34878D82A}">
                    <a16:rowId xmlns:a16="http://schemas.microsoft.com/office/drawing/2014/main" val="2396463837"/>
                  </a:ext>
                </a:extLst>
              </a:tr>
              <a:tr h="587449">
                <a:tc>
                  <a:txBody>
                    <a:bodyPr/>
                    <a:lstStyle/>
                    <a:p>
                      <a:r>
                        <a:rPr lang="en-US" sz="2800" b="1" dirty="0">
                          <a:solidFill>
                            <a:schemeClr val="tx1"/>
                          </a:solidFill>
                        </a:rPr>
                        <a:t>Sinner Woman</a:t>
                      </a:r>
                    </a:p>
                  </a:txBody>
                  <a:tcPr/>
                </a:tc>
                <a:tc>
                  <a:txBody>
                    <a:bodyPr/>
                    <a:lstStyle/>
                    <a:p>
                      <a:r>
                        <a:rPr lang="en-US" sz="2800" b="1" dirty="0">
                          <a:solidFill>
                            <a:schemeClr val="tx1"/>
                          </a:solidFill>
                        </a:rPr>
                        <a:t>Fearless to intimately anoint and kiss His feet in public.</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Magdalene</a:t>
                      </a:r>
                    </a:p>
                  </a:txBody>
                  <a:tcPr/>
                </a:tc>
                <a:tc>
                  <a:txBody>
                    <a:bodyPr/>
                    <a:lstStyle/>
                    <a:p>
                      <a:r>
                        <a:rPr lang="en-US" sz="2800" b="1" dirty="0">
                          <a:solidFill>
                            <a:schemeClr val="tx1"/>
                          </a:solidFill>
                        </a:rPr>
                        <a:t>Craved to anoint more, wept for his body, hugged Him, etc.</a:t>
                      </a:r>
                    </a:p>
                  </a:txBody>
                  <a:tcPr/>
                </a:tc>
                <a:extLst>
                  <a:ext uri="{0D108BD9-81ED-4DB2-BD59-A6C34878D82A}">
                    <a16:rowId xmlns:a16="http://schemas.microsoft.com/office/drawing/2014/main" val="476688359"/>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441466554"/>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05790289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75377846"/>
                  </a:ext>
                </a:extLst>
              </a:tr>
            </a:tbl>
          </a:graphicData>
        </a:graphic>
      </p:graphicFrame>
    </p:spTree>
    <p:extLst>
      <p:ext uri="{BB962C8B-B14F-4D97-AF65-F5344CB8AC3E}">
        <p14:creationId xmlns:p14="http://schemas.microsoft.com/office/powerpoint/2010/main" val="249904683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Examples of Great Lovers of Jesus Christ</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678670713"/>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2488019">
                  <a:extLst>
                    <a:ext uri="{9D8B030D-6E8A-4147-A177-3AD203B41FA5}">
                      <a16:colId xmlns:a16="http://schemas.microsoft.com/office/drawing/2014/main" val="619254521"/>
                    </a:ext>
                  </a:extLst>
                </a:gridCol>
                <a:gridCol w="8878185">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David</a:t>
                      </a:r>
                    </a:p>
                  </a:txBody>
                  <a:tcPr/>
                </a:tc>
                <a:tc>
                  <a:txBody>
                    <a:bodyPr/>
                    <a:lstStyle/>
                    <a:p>
                      <a:r>
                        <a:rPr lang="en-US" sz="2800" b="1" dirty="0">
                          <a:solidFill>
                            <a:schemeClr val="tx1"/>
                          </a:solidFill>
                        </a:rPr>
                        <a:t>Only knowing Him indirectly, he was passionate for Him.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quite different from Martha and her work ethic.</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passionately intimate to anoint His feet, not serve.</a:t>
                      </a:r>
                    </a:p>
                  </a:txBody>
                  <a:tcPr/>
                </a:tc>
                <a:extLst>
                  <a:ext uri="{0D108BD9-81ED-4DB2-BD59-A6C34878D82A}">
                    <a16:rowId xmlns:a16="http://schemas.microsoft.com/office/drawing/2014/main" val="2396463837"/>
                  </a:ext>
                </a:extLst>
              </a:tr>
              <a:tr h="587449">
                <a:tc>
                  <a:txBody>
                    <a:bodyPr/>
                    <a:lstStyle/>
                    <a:p>
                      <a:r>
                        <a:rPr lang="en-US" sz="2800" b="1" dirty="0">
                          <a:solidFill>
                            <a:schemeClr val="tx1"/>
                          </a:solidFill>
                        </a:rPr>
                        <a:t>Sinner Woman</a:t>
                      </a:r>
                    </a:p>
                  </a:txBody>
                  <a:tcPr/>
                </a:tc>
                <a:tc>
                  <a:txBody>
                    <a:bodyPr/>
                    <a:lstStyle/>
                    <a:p>
                      <a:r>
                        <a:rPr lang="en-US" sz="2800" b="1" dirty="0">
                          <a:solidFill>
                            <a:schemeClr val="tx1"/>
                          </a:solidFill>
                        </a:rPr>
                        <a:t>Fearless to intimately anoint and kiss His feet in public.</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Magdalene</a:t>
                      </a:r>
                    </a:p>
                  </a:txBody>
                  <a:tcPr/>
                </a:tc>
                <a:tc>
                  <a:txBody>
                    <a:bodyPr/>
                    <a:lstStyle/>
                    <a:p>
                      <a:r>
                        <a:rPr lang="en-US" sz="2800" b="1" dirty="0">
                          <a:solidFill>
                            <a:schemeClr val="tx1"/>
                          </a:solidFill>
                        </a:rPr>
                        <a:t>Craved to anoint more, wept for his body, hugged Him, etc.</a:t>
                      </a:r>
                    </a:p>
                  </a:txBody>
                  <a:tcPr/>
                </a:tc>
                <a:extLst>
                  <a:ext uri="{0D108BD9-81ED-4DB2-BD59-A6C34878D82A}">
                    <a16:rowId xmlns:a16="http://schemas.microsoft.com/office/drawing/2014/main" val="476688359"/>
                  </a:ext>
                </a:extLst>
              </a:tr>
              <a:tr h="587449">
                <a:tc>
                  <a:txBody>
                    <a:bodyPr/>
                    <a:lstStyle/>
                    <a:p>
                      <a:r>
                        <a:rPr lang="en-US" sz="2800" b="1" dirty="0">
                          <a:solidFill>
                            <a:schemeClr val="tx1"/>
                          </a:solidFill>
                        </a:rPr>
                        <a:t>Peter</a:t>
                      </a:r>
                    </a:p>
                  </a:txBody>
                  <a:tcPr/>
                </a:tc>
                <a:tc>
                  <a:txBody>
                    <a:bodyPr/>
                    <a:lstStyle/>
                    <a:p>
                      <a:r>
                        <a:rPr lang="en-US" sz="2800" b="1" dirty="0">
                          <a:solidFill>
                            <a:schemeClr val="tx1"/>
                          </a:solidFill>
                        </a:rPr>
                        <a:t>Bold in love before and after his betrayal in weakness.</a:t>
                      </a:r>
                    </a:p>
                  </a:txBody>
                  <a:tcPr/>
                </a:tc>
                <a:extLst>
                  <a:ext uri="{0D108BD9-81ED-4DB2-BD59-A6C34878D82A}">
                    <a16:rowId xmlns:a16="http://schemas.microsoft.com/office/drawing/2014/main" val="2441466554"/>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405790289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75377846"/>
                  </a:ext>
                </a:extLst>
              </a:tr>
            </a:tbl>
          </a:graphicData>
        </a:graphic>
      </p:graphicFrame>
    </p:spTree>
    <p:extLst>
      <p:ext uri="{BB962C8B-B14F-4D97-AF65-F5344CB8AC3E}">
        <p14:creationId xmlns:p14="http://schemas.microsoft.com/office/powerpoint/2010/main" val="71173119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chemeClr val="accent2">
                <a:lumMod val="75000"/>
              </a:schemeClr>
            </a:solidFill>
          </a:ln>
        </p:spPr>
        <p:txBody>
          <a:bodyPr>
            <a:noAutofit/>
          </a:bodyPr>
          <a:lstStyle/>
          <a:p>
            <a:pPr algn="ctr"/>
            <a:r>
              <a:rPr lang="en-US" sz="4000" b="1" dirty="0">
                <a:solidFill>
                  <a:schemeClr val="accent2">
                    <a:lumMod val="75000"/>
                  </a:schemeClr>
                </a:solidFill>
                <a:latin typeface="+mn-lt"/>
              </a:rPr>
              <a:t>Examples of Great Lovers of Jesus Christ</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4197440365"/>
              </p:ext>
            </p:extLst>
          </p:nvPr>
        </p:nvGraphicFramePr>
        <p:xfrm>
          <a:off x="404037" y="1679943"/>
          <a:ext cx="11366204" cy="4699592"/>
        </p:xfrm>
        <a:graphic>
          <a:graphicData uri="http://schemas.openxmlformats.org/drawingml/2006/table">
            <a:tbl>
              <a:tblPr firstRow="1" bandRow="1">
                <a:tableStyleId>{8A107856-5554-42FB-B03E-39F5DBC370BA}</a:tableStyleId>
              </a:tblPr>
              <a:tblGrid>
                <a:gridCol w="2488019">
                  <a:extLst>
                    <a:ext uri="{9D8B030D-6E8A-4147-A177-3AD203B41FA5}">
                      <a16:colId xmlns:a16="http://schemas.microsoft.com/office/drawing/2014/main" val="619254521"/>
                    </a:ext>
                  </a:extLst>
                </a:gridCol>
                <a:gridCol w="8878185">
                  <a:extLst>
                    <a:ext uri="{9D8B030D-6E8A-4147-A177-3AD203B41FA5}">
                      <a16:colId xmlns:a16="http://schemas.microsoft.com/office/drawing/2014/main" val="630477639"/>
                    </a:ext>
                  </a:extLst>
                </a:gridCol>
              </a:tblGrid>
              <a:tr h="587449">
                <a:tc>
                  <a:txBody>
                    <a:bodyPr/>
                    <a:lstStyle/>
                    <a:p>
                      <a:r>
                        <a:rPr lang="en-US" sz="2800" b="1" dirty="0">
                          <a:solidFill>
                            <a:schemeClr val="tx1"/>
                          </a:solidFill>
                        </a:rPr>
                        <a:t>David</a:t>
                      </a:r>
                    </a:p>
                  </a:txBody>
                  <a:tcPr/>
                </a:tc>
                <a:tc>
                  <a:txBody>
                    <a:bodyPr/>
                    <a:lstStyle/>
                    <a:p>
                      <a:r>
                        <a:rPr lang="en-US" sz="2800" b="1" dirty="0">
                          <a:solidFill>
                            <a:schemeClr val="tx1"/>
                          </a:solidFill>
                        </a:rPr>
                        <a:t>Only knowing Him indirectly, he was passionate for Him.</a:t>
                      </a:r>
                    </a:p>
                  </a:txBody>
                  <a:tcPr/>
                </a:tc>
                <a:extLst>
                  <a:ext uri="{0D108BD9-81ED-4DB2-BD59-A6C34878D82A}">
                    <a16:rowId xmlns:a16="http://schemas.microsoft.com/office/drawing/2014/main" val="318798302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quite different from Martha and her work ethic.</a:t>
                      </a:r>
                    </a:p>
                  </a:txBody>
                  <a:tcPr/>
                </a:tc>
                <a:extLst>
                  <a:ext uri="{0D108BD9-81ED-4DB2-BD59-A6C34878D82A}">
                    <a16:rowId xmlns:a16="http://schemas.microsoft.com/office/drawing/2014/main" val="364658635"/>
                  </a:ext>
                </a:extLst>
              </a:tr>
              <a:tr h="587449">
                <a:tc>
                  <a:txBody>
                    <a:bodyPr/>
                    <a:lstStyle/>
                    <a:p>
                      <a:r>
                        <a:rPr lang="en-US" sz="2800" b="1" dirty="0">
                          <a:solidFill>
                            <a:schemeClr val="tx1"/>
                          </a:solidFill>
                        </a:rPr>
                        <a:t>Mary</a:t>
                      </a:r>
                    </a:p>
                  </a:txBody>
                  <a:tcPr/>
                </a:tc>
                <a:tc>
                  <a:txBody>
                    <a:bodyPr/>
                    <a:lstStyle/>
                    <a:p>
                      <a:r>
                        <a:rPr lang="en-US" sz="2800" b="1" dirty="0">
                          <a:solidFill>
                            <a:schemeClr val="tx1"/>
                          </a:solidFill>
                        </a:rPr>
                        <a:t>Was passionately intimate to anoint His feet, not serve.</a:t>
                      </a:r>
                    </a:p>
                  </a:txBody>
                  <a:tcPr/>
                </a:tc>
                <a:extLst>
                  <a:ext uri="{0D108BD9-81ED-4DB2-BD59-A6C34878D82A}">
                    <a16:rowId xmlns:a16="http://schemas.microsoft.com/office/drawing/2014/main" val="2396463837"/>
                  </a:ext>
                </a:extLst>
              </a:tr>
              <a:tr h="587449">
                <a:tc>
                  <a:txBody>
                    <a:bodyPr/>
                    <a:lstStyle/>
                    <a:p>
                      <a:r>
                        <a:rPr lang="en-US" sz="2800" b="1" dirty="0">
                          <a:solidFill>
                            <a:schemeClr val="tx1"/>
                          </a:solidFill>
                        </a:rPr>
                        <a:t>Sinner Woman</a:t>
                      </a:r>
                    </a:p>
                  </a:txBody>
                  <a:tcPr/>
                </a:tc>
                <a:tc>
                  <a:txBody>
                    <a:bodyPr/>
                    <a:lstStyle/>
                    <a:p>
                      <a:r>
                        <a:rPr lang="en-US" sz="2800" b="1" dirty="0">
                          <a:solidFill>
                            <a:schemeClr val="tx1"/>
                          </a:solidFill>
                        </a:rPr>
                        <a:t>Fearless to intimately anoint and kiss His feet in public.</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Magdalene</a:t>
                      </a:r>
                    </a:p>
                  </a:txBody>
                  <a:tcPr/>
                </a:tc>
                <a:tc>
                  <a:txBody>
                    <a:bodyPr/>
                    <a:lstStyle/>
                    <a:p>
                      <a:r>
                        <a:rPr lang="en-US" sz="2800" b="1" dirty="0">
                          <a:solidFill>
                            <a:schemeClr val="tx1"/>
                          </a:solidFill>
                        </a:rPr>
                        <a:t>Craved to anoint more, wept for his body, hugged Him, etc.</a:t>
                      </a:r>
                    </a:p>
                  </a:txBody>
                  <a:tcPr/>
                </a:tc>
                <a:extLst>
                  <a:ext uri="{0D108BD9-81ED-4DB2-BD59-A6C34878D82A}">
                    <a16:rowId xmlns:a16="http://schemas.microsoft.com/office/drawing/2014/main" val="476688359"/>
                  </a:ext>
                </a:extLst>
              </a:tr>
              <a:tr h="587449">
                <a:tc>
                  <a:txBody>
                    <a:bodyPr/>
                    <a:lstStyle/>
                    <a:p>
                      <a:r>
                        <a:rPr lang="en-US" sz="2800" b="1" dirty="0">
                          <a:solidFill>
                            <a:schemeClr val="tx1"/>
                          </a:solidFill>
                        </a:rPr>
                        <a:t>Peter</a:t>
                      </a:r>
                    </a:p>
                  </a:txBody>
                  <a:tcPr/>
                </a:tc>
                <a:tc>
                  <a:txBody>
                    <a:bodyPr/>
                    <a:lstStyle/>
                    <a:p>
                      <a:r>
                        <a:rPr lang="en-US" sz="2800" b="1" dirty="0">
                          <a:solidFill>
                            <a:schemeClr val="tx1"/>
                          </a:solidFill>
                        </a:rPr>
                        <a:t>Bold in love before and after his betrayal in weakness.</a:t>
                      </a:r>
                    </a:p>
                  </a:txBody>
                  <a:tcPr/>
                </a:tc>
                <a:extLst>
                  <a:ext uri="{0D108BD9-81ED-4DB2-BD59-A6C34878D82A}">
                    <a16:rowId xmlns:a16="http://schemas.microsoft.com/office/drawing/2014/main" val="2441466554"/>
                  </a:ext>
                </a:extLst>
              </a:tr>
              <a:tr h="587449">
                <a:tc>
                  <a:txBody>
                    <a:bodyPr/>
                    <a:lstStyle/>
                    <a:p>
                      <a:r>
                        <a:rPr lang="en-US" sz="2800" b="1" dirty="0">
                          <a:solidFill>
                            <a:schemeClr val="tx1"/>
                          </a:solidFill>
                        </a:rPr>
                        <a:t>John</a:t>
                      </a:r>
                    </a:p>
                  </a:txBody>
                  <a:tcPr/>
                </a:tc>
                <a:tc>
                  <a:txBody>
                    <a:bodyPr/>
                    <a:lstStyle/>
                    <a:p>
                      <a:r>
                        <a:rPr lang="en-US" sz="2800" b="1" dirty="0">
                          <a:solidFill>
                            <a:schemeClr val="tx1"/>
                          </a:solidFill>
                        </a:rPr>
                        <a:t>Lay on the Lord’s bosom at supper and wrote about it.</a:t>
                      </a:r>
                    </a:p>
                  </a:txBody>
                  <a:tcPr/>
                </a:tc>
                <a:extLst>
                  <a:ext uri="{0D108BD9-81ED-4DB2-BD59-A6C34878D82A}">
                    <a16:rowId xmlns:a16="http://schemas.microsoft.com/office/drawing/2014/main" val="4057902897"/>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375377846"/>
                  </a:ext>
                </a:extLst>
              </a:tr>
            </a:tbl>
          </a:graphicData>
        </a:graphic>
      </p:graphicFrame>
    </p:spTree>
    <p:extLst>
      <p:ext uri="{BB962C8B-B14F-4D97-AF65-F5344CB8AC3E}">
        <p14:creationId xmlns:p14="http://schemas.microsoft.com/office/powerpoint/2010/main" val="402687519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Paul is not in the previous list,</a:t>
            </a:r>
          </a:p>
          <a:p>
            <a:pPr algn="ctr"/>
            <a:r>
              <a:rPr lang="en-US" sz="4000" dirty="0">
                <a:solidFill>
                  <a:schemeClr val="tx1"/>
                </a:solidFill>
                <a:cs typeface="Aharoni" pitchFamily="2" charset="-79"/>
              </a:rPr>
              <a:t>but he was truly a great</a:t>
            </a:r>
          </a:p>
          <a:p>
            <a:pPr algn="ctr"/>
            <a:r>
              <a:rPr lang="en-US" sz="4000" dirty="0">
                <a:solidFill>
                  <a:schemeClr val="tx1"/>
                </a:solidFill>
                <a:cs typeface="Aharoni" pitchFamily="2" charset="-79"/>
              </a:rPr>
              <a:t>lover of Christ.</a:t>
            </a:r>
          </a:p>
        </p:txBody>
      </p:sp>
    </p:spTree>
    <p:extLst>
      <p:ext uri="{BB962C8B-B14F-4D97-AF65-F5344CB8AC3E}">
        <p14:creationId xmlns:p14="http://schemas.microsoft.com/office/powerpoint/2010/main" val="335050949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We used Paul’s loss and dung statement to win Christ, but</a:t>
            </a:r>
          </a:p>
          <a:p>
            <a:pPr algn="ctr"/>
            <a:r>
              <a:rPr lang="en-US" sz="4000" dirty="0">
                <a:solidFill>
                  <a:schemeClr val="tx1"/>
                </a:solidFill>
                <a:cs typeface="Aharoni" pitchFamily="2" charset="-79"/>
              </a:rPr>
              <a:t>note what he sought to gain.</a:t>
            </a:r>
          </a:p>
        </p:txBody>
      </p:sp>
    </p:spTree>
    <p:extLst>
      <p:ext uri="{BB962C8B-B14F-4D97-AF65-F5344CB8AC3E}">
        <p14:creationId xmlns:p14="http://schemas.microsoft.com/office/powerpoint/2010/main" val="220170590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That I may know him,</a:t>
            </a:r>
          </a:p>
          <a:p>
            <a:pPr algn="ctr"/>
            <a:r>
              <a:rPr lang="en-US" sz="3600" dirty="0">
                <a:solidFill>
                  <a:srgbClr val="0000FF"/>
                </a:solidFill>
              </a:rPr>
              <a:t>and the power of his resurrection,</a:t>
            </a:r>
          </a:p>
          <a:p>
            <a:pPr algn="ctr"/>
            <a:r>
              <a:rPr lang="en-US" sz="3600" dirty="0">
                <a:solidFill>
                  <a:srgbClr val="0000FF"/>
                </a:solidFill>
              </a:rPr>
              <a:t>and the fellowship of his sufferings,</a:t>
            </a:r>
          </a:p>
          <a:p>
            <a:pPr algn="ctr"/>
            <a:r>
              <a:rPr lang="en-US" sz="3600" dirty="0">
                <a:solidFill>
                  <a:srgbClr val="0000FF"/>
                </a:solidFill>
              </a:rPr>
              <a:t>being made conformable unto his death;</a:t>
            </a:r>
          </a:p>
          <a:p>
            <a:pPr algn="ctr"/>
            <a:r>
              <a:rPr lang="en-US" sz="2000" dirty="0">
                <a:solidFill>
                  <a:srgbClr val="0000FF"/>
                </a:solidFill>
                <a:latin typeface="Calibri"/>
              </a:rPr>
              <a:t>Philippians 3:10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67269942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7CA35-1362-41C4-96C8-21A9274AE69B}"/>
              </a:ext>
            </a:extLst>
          </p:cNvPr>
          <p:cNvSpPr txBox="1"/>
          <p:nvPr/>
        </p:nvSpPr>
        <p:spPr>
          <a:xfrm>
            <a:off x="4740349" y="2690336"/>
            <a:ext cx="2711302" cy="1477328"/>
          </a:xfrm>
          <a:prstGeom prst="rect">
            <a:avLst/>
          </a:prstGeom>
          <a:noFill/>
        </p:spPr>
        <p:txBody>
          <a:bodyPr wrap="square" rtlCol="0">
            <a:spAutoFit/>
          </a:bodyPr>
          <a:lstStyle/>
          <a:p>
            <a:pPr algn="ctr"/>
            <a:r>
              <a:rPr lang="en-US" dirty="0">
                <a:solidFill>
                  <a:srgbClr val="FFFF00"/>
                </a:solidFill>
              </a:rPr>
              <a:t>First Sermon 7/18/2021</a:t>
            </a:r>
          </a:p>
          <a:p>
            <a:pPr algn="ctr"/>
            <a:r>
              <a:rPr lang="en-US" dirty="0">
                <a:solidFill>
                  <a:srgbClr val="FFFF00"/>
                </a:solidFill>
              </a:rPr>
              <a:t>Slides #205-316</a:t>
            </a:r>
          </a:p>
          <a:p>
            <a:pPr algn="ctr"/>
            <a:endParaRPr lang="en-US" dirty="0">
              <a:solidFill>
                <a:srgbClr val="FFFF00"/>
              </a:solidFill>
            </a:endParaRPr>
          </a:p>
          <a:p>
            <a:pPr algn="ctr"/>
            <a:r>
              <a:rPr lang="en-US" dirty="0">
                <a:solidFill>
                  <a:srgbClr val="FFFF00"/>
                </a:solidFill>
              </a:rPr>
              <a:t>Second Sermon 7/18/2021</a:t>
            </a:r>
          </a:p>
          <a:p>
            <a:pPr algn="ctr"/>
            <a:r>
              <a:rPr lang="en-US" dirty="0">
                <a:solidFill>
                  <a:srgbClr val="FFFF00"/>
                </a:solidFill>
              </a:rPr>
              <a:t>Slides #318 - #416</a:t>
            </a:r>
          </a:p>
        </p:txBody>
      </p:sp>
    </p:spTree>
    <p:extLst>
      <p:ext uri="{BB962C8B-B14F-4D97-AF65-F5344CB8AC3E}">
        <p14:creationId xmlns:p14="http://schemas.microsoft.com/office/powerpoint/2010/main" val="84645867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It is far more than praying in Jesus’ name, though it</a:t>
            </a:r>
          </a:p>
          <a:p>
            <a:pPr algn="ctr"/>
            <a:r>
              <a:rPr lang="en-US" sz="4000" dirty="0">
                <a:solidFill>
                  <a:schemeClr val="tx1"/>
                </a:solidFill>
                <a:cs typeface="Aharoni" pitchFamily="2" charset="-79"/>
              </a:rPr>
              <a:t>can be part of it.</a:t>
            </a:r>
          </a:p>
        </p:txBody>
      </p:sp>
    </p:spTree>
    <p:extLst>
      <p:ext uri="{BB962C8B-B14F-4D97-AF65-F5344CB8AC3E}">
        <p14:creationId xmlns:p14="http://schemas.microsoft.com/office/powerpoint/2010/main" val="353457821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It is far more than singing about Jesus unless you make singing</a:t>
            </a:r>
          </a:p>
          <a:p>
            <a:pPr algn="ctr"/>
            <a:r>
              <a:rPr lang="en-US" sz="4000" dirty="0">
                <a:solidFill>
                  <a:schemeClr val="tx1"/>
                </a:solidFill>
                <a:cs typeface="Aharoni" pitchFamily="2" charset="-79"/>
              </a:rPr>
              <a:t>personal praise to Him.</a:t>
            </a:r>
          </a:p>
        </p:txBody>
      </p:sp>
    </p:spTree>
    <p:extLst>
      <p:ext uri="{BB962C8B-B14F-4D97-AF65-F5344CB8AC3E}">
        <p14:creationId xmlns:p14="http://schemas.microsoft.com/office/powerpoint/2010/main" val="393392933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Great love for any person involves learning how to please him and</a:t>
            </a:r>
          </a:p>
          <a:p>
            <a:pPr algn="ctr"/>
            <a:r>
              <a:rPr lang="en-US" sz="4000" dirty="0">
                <a:solidFill>
                  <a:schemeClr val="tx1"/>
                </a:solidFill>
                <a:cs typeface="Aharoni" pitchFamily="2" charset="-79"/>
              </a:rPr>
              <a:t> to avoid any displeasure.</a:t>
            </a:r>
          </a:p>
        </p:txBody>
      </p:sp>
    </p:spTree>
    <p:extLst>
      <p:ext uri="{BB962C8B-B14F-4D97-AF65-F5344CB8AC3E}">
        <p14:creationId xmlns:p14="http://schemas.microsoft.com/office/powerpoint/2010/main" val="13141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Pastors know most will ignore or reject their words, but they can deliver their own souls.</a:t>
            </a:r>
          </a:p>
        </p:txBody>
      </p:sp>
    </p:spTree>
    <p:extLst>
      <p:ext uri="{BB962C8B-B14F-4D97-AF65-F5344CB8AC3E}">
        <p14:creationId xmlns:p14="http://schemas.microsoft.com/office/powerpoint/2010/main" val="88298646"/>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Is there cause to love Jesus Christ?</a:t>
            </a:r>
          </a:p>
          <a:p>
            <a:pPr algn="ctr"/>
            <a:endParaRPr lang="en-US" sz="2800" dirty="0">
              <a:solidFill>
                <a:schemeClr val="tx1"/>
              </a:solidFill>
              <a:cs typeface="Aharoni" pitchFamily="2" charset="-79"/>
            </a:endParaRPr>
          </a:p>
          <a:p>
            <a:pPr marL="457200" algn="just" defTabSz="457200">
              <a:tabLst>
                <a:tab pos="457200" algn="l"/>
              </a:tabLst>
            </a:pPr>
            <a:r>
              <a:rPr lang="en-US" sz="2800" b="1" dirty="0">
                <a:solidFill>
                  <a:schemeClr val="tx1"/>
                </a:solidFill>
                <a:cs typeface="Aharoni" pitchFamily="2" charset="-79"/>
              </a:rPr>
              <a:t>His perfect person			His beauty/glory</a:t>
            </a:r>
          </a:p>
          <a:p>
            <a:pPr marL="457200" algn="just" defTabSz="457200">
              <a:tabLst>
                <a:tab pos="457200" algn="l"/>
              </a:tabLst>
            </a:pPr>
            <a:r>
              <a:rPr lang="en-US" sz="2800" b="1" dirty="0">
                <a:solidFill>
                  <a:schemeClr val="tx1"/>
                </a:solidFill>
                <a:cs typeface="Aharoni" pitchFamily="2" charset="-79"/>
              </a:rPr>
              <a:t>His love for us				He saved us</a:t>
            </a:r>
          </a:p>
          <a:p>
            <a:pPr marL="457200" algn="just" defTabSz="457200">
              <a:tabLst>
                <a:tab pos="457200" algn="l"/>
              </a:tabLst>
            </a:pPr>
            <a:r>
              <a:rPr lang="en-US" sz="2800" b="1" dirty="0">
                <a:solidFill>
                  <a:schemeClr val="tx1"/>
                </a:solidFill>
                <a:cs typeface="Aharoni" pitchFamily="2" charset="-79"/>
              </a:rPr>
              <a:t>His promises				His position</a:t>
            </a:r>
          </a:p>
          <a:p>
            <a:pPr marL="457200" algn="just" defTabSz="457200">
              <a:tabLst>
                <a:tab pos="457200" algn="l"/>
              </a:tabLst>
            </a:pPr>
            <a:r>
              <a:rPr lang="en-US" sz="2800" b="1" dirty="0">
                <a:solidFill>
                  <a:schemeClr val="tx1"/>
                </a:solidFill>
                <a:cs typeface="Aharoni" pitchFamily="2" charset="-79"/>
              </a:rPr>
              <a:t>His return					His judgment</a:t>
            </a:r>
          </a:p>
          <a:p>
            <a:pPr marL="457200" algn="just" defTabSz="457200">
              <a:tabLst>
                <a:tab pos="457200" algn="l"/>
              </a:tabLst>
            </a:pPr>
            <a:r>
              <a:rPr lang="en-US" sz="2800" b="1" dirty="0">
                <a:solidFill>
                  <a:schemeClr val="tx1"/>
                </a:solidFill>
                <a:cs typeface="Aharoni" pitchFamily="2" charset="-79"/>
              </a:rPr>
              <a:t>His reciprocity				His door to God</a:t>
            </a:r>
          </a:p>
        </p:txBody>
      </p:sp>
    </p:spTree>
    <p:extLst>
      <p:ext uri="{BB962C8B-B14F-4D97-AF65-F5344CB8AC3E}">
        <p14:creationId xmlns:p14="http://schemas.microsoft.com/office/powerpoint/2010/main" val="242282622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Simon the Pharisee and a sinner woman from his city got to</a:t>
            </a:r>
          </a:p>
          <a:p>
            <a:pPr algn="ctr"/>
            <a:r>
              <a:rPr lang="en-US" sz="4000" dirty="0">
                <a:solidFill>
                  <a:schemeClr val="tx1"/>
                </a:solidFill>
                <a:cs typeface="Aharoni" pitchFamily="2" charset="-79"/>
              </a:rPr>
              <a:t>hear a rule of grace.</a:t>
            </a:r>
          </a:p>
        </p:txBody>
      </p:sp>
    </p:spTree>
    <p:extLst>
      <p:ext uri="{BB962C8B-B14F-4D97-AF65-F5344CB8AC3E}">
        <p14:creationId xmlns:p14="http://schemas.microsoft.com/office/powerpoint/2010/main" val="238554381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Wherefore I say unto thee,</a:t>
            </a:r>
          </a:p>
          <a:p>
            <a:pPr algn="ctr"/>
            <a:r>
              <a:rPr lang="en-US" sz="3600" dirty="0">
                <a:solidFill>
                  <a:srgbClr val="0000FF"/>
                </a:solidFill>
              </a:rPr>
              <a:t>Her sins, which are many,</a:t>
            </a:r>
          </a:p>
          <a:p>
            <a:pPr algn="ctr"/>
            <a:r>
              <a:rPr lang="en-US" sz="3600" dirty="0">
                <a:solidFill>
                  <a:srgbClr val="0000FF"/>
                </a:solidFill>
              </a:rPr>
              <a:t>are forgiven;</a:t>
            </a:r>
          </a:p>
          <a:p>
            <a:pPr algn="ctr"/>
            <a:r>
              <a:rPr lang="en-US" sz="3600" dirty="0">
                <a:solidFill>
                  <a:srgbClr val="0000FF"/>
                </a:solidFill>
              </a:rPr>
              <a:t>for she loved much:</a:t>
            </a:r>
          </a:p>
          <a:p>
            <a:pPr algn="ctr"/>
            <a:r>
              <a:rPr lang="en-US" sz="3600" dirty="0">
                <a:solidFill>
                  <a:srgbClr val="0000FF"/>
                </a:solidFill>
              </a:rPr>
              <a:t>but to whom little is forgiven,</a:t>
            </a:r>
          </a:p>
          <a:p>
            <a:pPr algn="ctr"/>
            <a:r>
              <a:rPr lang="en-US" sz="3600" dirty="0">
                <a:solidFill>
                  <a:srgbClr val="0000FF"/>
                </a:solidFill>
              </a:rPr>
              <a:t>the same loveth little.</a:t>
            </a:r>
          </a:p>
          <a:p>
            <a:pPr algn="ctr"/>
            <a:r>
              <a:rPr lang="en-US" sz="2000" dirty="0">
                <a:solidFill>
                  <a:srgbClr val="0000FF"/>
                </a:solidFill>
                <a:latin typeface="Calibri"/>
              </a:rPr>
              <a:t>Luke 7:47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69108271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Our degree of passionate love for Jesus indicates if we are more</a:t>
            </a:r>
          </a:p>
          <a:p>
            <a:pPr algn="ctr"/>
            <a:r>
              <a:rPr lang="en-US" sz="4000" dirty="0">
                <a:solidFill>
                  <a:schemeClr val="tx1"/>
                </a:solidFill>
                <a:cs typeface="Aharoni" pitchFamily="2" charset="-79"/>
              </a:rPr>
              <a:t>like Simon or the woman.</a:t>
            </a:r>
          </a:p>
        </p:txBody>
      </p:sp>
    </p:spTree>
    <p:extLst>
      <p:ext uri="{BB962C8B-B14F-4D97-AF65-F5344CB8AC3E}">
        <p14:creationId xmlns:p14="http://schemas.microsoft.com/office/powerpoint/2010/main" val="91674507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We are not ashamed to be Pauline Christians, for he taught us to follow Christ through him.</a:t>
            </a:r>
          </a:p>
        </p:txBody>
      </p:sp>
    </p:spTree>
    <p:extLst>
      <p:ext uri="{BB962C8B-B14F-4D97-AF65-F5344CB8AC3E}">
        <p14:creationId xmlns:p14="http://schemas.microsoft.com/office/powerpoint/2010/main" val="418200787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the love of Christ constraineth us;</a:t>
            </a:r>
          </a:p>
          <a:p>
            <a:pPr algn="ctr"/>
            <a:r>
              <a:rPr lang="en-US" sz="3600" dirty="0">
                <a:solidFill>
                  <a:srgbClr val="0000FF"/>
                </a:solidFill>
              </a:rPr>
              <a:t>because we thus judge,</a:t>
            </a:r>
          </a:p>
          <a:p>
            <a:pPr algn="ctr"/>
            <a:r>
              <a:rPr lang="en-US" sz="3600" dirty="0">
                <a:solidFill>
                  <a:srgbClr val="0000FF"/>
                </a:solidFill>
              </a:rPr>
              <a:t>that if one died for all,</a:t>
            </a:r>
          </a:p>
          <a:p>
            <a:pPr algn="ctr"/>
            <a:r>
              <a:rPr lang="en-US" sz="3600" dirty="0">
                <a:solidFill>
                  <a:srgbClr val="0000FF"/>
                </a:solidFill>
              </a:rPr>
              <a:t>then were all dead:</a:t>
            </a:r>
          </a:p>
          <a:p>
            <a:pPr algn="ctr"/>
            <a:r>
              <a:rPr lang="en-US" sz="3600" dirty="0">
                <a:solidFill>
                  <a:srgbClr val="0000FF"/>
                </a:solidFill>
              </a:rPr>
              <a:t>And that he died for all,</a:t>
            </a:r>
          </a:p>
          <a:p>
            <a:pPr algn="ctr"/>
            <a:r>
              <a:rPr lang="en-US" sz="3600" dirty="0">
                <a:solidFill>
                  <a:srgbClr val="0000FF"/>
                </a:solidFill>
              </a:rPr>
              <a:t>that they which live</a:t>
            </a:r>
          </a:p>
          <a:p>
            <a:pPr algn="ctr"/>
            <a:r>
              <a:rPr lang="en-US" sz="3600" dirty="0">
                <a:solidFill>
                  <a:srgbClr val="0000FF"/>
                </a:solidFill>
              </a:rPr>
              <a:t>should not henceforth</a:t>
            </a:r>
          </a:p>
          <a:p>
            <a:pPr algn="ctr"/>
            <a:r>
              <a:rPr lang="en-US" sz="3600" dirty="0">
                <a:solidFill>
                  <a:srgbClr val="0000FF"/>
                </a:solidFill>
              </a:rPr>
              <a:t>live unto themselves,</a:t>
            </a:r>
          </a:p>
          <a:p>
            <a:pPr algn="ctr"/>
            <a:r>
              <a:rPr lang="en-US" sz="3600" dirty="0">
                <a:solidFill>
                  <a:srgbClr val="0000FF"/>
                </a:solidFill>
              </a:rPr>
              <a:t>but unto him</a:t>
            </a:r>
          </a:p>
          <a:p>
            <a:pPr algn="ctr"/>
            <a:r>
              <a:rPr lang="en-US" sz="3600" dirty="0">
                <a:solidFill>
                  <a:srgbClr val="0000FF"/>
                </a:solidFill>
              </a:rPr>
              <a:t>which died for them....</a:t>
            </a:r>
          </a:p>
          <a:p>
            <a:pPr algn="ctr"/>
            <a:r>
              <a:rPr lang="en-US" sz="2000" dirty="0">
                <a:solidFill>
                  <a:srgbClr val="0000FF"/>
                </a:solidFill>
                <a:latin typeface="Calibri"/>
              </a:rPr>
              <a:t>II Corinthians 5:14-15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38739401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would the greatest apostle </a:t>
            </a:r>
            <a:r>
              <a:rPr lang="en-US" sz="4000" u="sng" dirty="0">
                <a:solidFill>
                  <a:schemeClr val="tx1"/>
                </a:solidFill>
                <a:cs typeface="Aharoni" pitchFamily="2" charset="-79"/>
              </a:rPr>
              <a:t>say to each of his churches</a:t>
            </a:r>
          </a:p>
          <a:p>
            <a:pPr algn="ctr"/>
            <a:r>
              <a:rPr lang="en-US" sz="4000" dirty="0">
                <a:solidFill>
                  <a:schemeClr val="tx1"/>
                </a:solidFill>
                <a:cs typeface="Aharoni" pitchFamily="2" charset="-79"/>
              </a:rPr>
              <a:t>by the Holy Ghost?</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6530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8399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0197AFB4-8AB4-4FEB-8974-94F8289DF059}"/>
              </a:ext>
            </a:extLst>
          </p:cNvPr>
          <p:cNvSpPr/>
          <p:nvPr/>
        </p:nvSpPr>
        <p:spPr>
          <a:xfrm>
            <a:off x="191385" y="127590"/>
            <a:ext cx="4859080" cy="2711303"/>
          </a:xfrm>
          <a:prstGeom prst="cloudCallout">
            <a:avLst>
              <a:gd name="adj1" fmla="val 62269"/>
              <a:gd name="adj2" fmla="val 14470"/>
            </a:avLst>
          </a:prstGeom>
          <a:solidFill>
            <a:schemeClr val="accent2">
              <a:lumMod val="75000"/>
            </a:schemeClr>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What if I close with ...</a:t>
            </a:r>
          </a:p>
          <a:p>
            <a:pPr algn="ctr"/>
            <a:endParaRPr lang="en-US" sz="1400" b="1" dirty="0">
              <a:solidFill>
                <a:schemeClr val="tx1"/>
              </a:solidFill>
            </a:endParaRPr>
          </a:p>
          <a:p>
            <a:pPr algn="ctr"/>
            <a:r>
              <a:rPr lang="en-US" sz="2600" b="1" dirty="0">
                <a:solidFill>
                  <a:schemeClr val="accent2">
                    <a:lumMod val="75000"/>
                  </a:schemeClr>
                </a:solidFill>
              </a:rPr>
              <a:t>... </a:t>
            </a:r>
            <a:r>
              <a:rPr lang="en-US" sz="2600" b="1" i="1" dirty="0">
                <a:solidFill>
                  <a:schemeClr val="accent2">
                    <a:lumMod val="75000"/>
                  </a:schemeClr>
                </a:solidFill>
              </a:rPr>
              <a:t>Health and wealth to you all. </a:t>
            </a:r>
          </a:p>
        </p:txBody>
      </p:sp>
    </p:spTree>
    <p:extLst>
      <p:ext uri="{BB962C8B-B14F-4D97-AF65-F5344CB8AC3E}">
        <p14:creationId xmlns:p14="http://schemas.microsoft.com/office/powerpoint/2010/main" val="39646934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0197AFB4-8AB4-4FEB-8974-94F8289DF059}"/>
              </a:ext>
            </a:extLst>
          </p:cNvPr>
          <p:cNvSpPr/>
          <p:nvPr/>
        </p:nvSpPr>
        <p:spPr>
          <a:xfrm>
            <a:off x="191385" y="127590"/>
            <a:ext cx="4859080" cy="2711303"/>
          </a:xfrm>
          <a:prstGeom prst="cloudCallout">
            <a:avLst>
              <a:gd name="adj1" fmla="val 62487"/>
              <a:gd name="adj2" fmla="val 16039"/>
            </a:avLst>
          </a:prstGeom>
          <a:solidFill>
            <a:schemeClr val="accent2">
              <a:lumMod val="75000"/>
            </a:schemeClr>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What if I close with ...</a:t>
            </a:r>
          </a:p>
          <a:p>
            <a:pPr algn="ctr"/>
            <a:endParaRPr lang="en-US" sz="1400" b="1" dirty="0">
              <a:solidFill>
                <a:schemeClr val="bg1"/>
              </a:solidFill>
            </a:endParaRPr>
          </a:p>
          <a:p>
            <a:pPr algn="ctr"/>
            <a:r>
              <a:rPr lang="en-US" sz="2600" b="1" dirty="0">
                <a:solidFill>
                  <a:schemeClr val="bg1"/>
                </a:solidFill>
              </a:rPr>
              <a:t>... </a:t>
            </a:r>
            <a:r>
              <a:rPr lang="en-US" sz="2600" b="1" i="1" dirty="0">
                <a:solidFill>
                  <a:schemeClr val="bg1"/>
                </a:solidFill>
              </a:rPr>
              <a:t>Health and wealth to you all in Jesus. </a:t>
            </a:r>
          </a:p>
        </p:txBody>
      </p:sp>
    </p:spTree>
    <p:extLst>
      <p:ext uri="{BB962C8B-B14F-4D97-AF65-F5344CB8AC3E}">
        <p14:creationId xmlns:p14="http://schemas.microsoft.com/office/powerpoint/2010/main" val="178554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Yet if thou warn the wicked,</a:t>
            </a:r>
          </a:p>
          <a:p>
            <a:pPr algn="ctr"/>
            <a:r>
              <a:rPr lang="en-US" sz="3600" dirty="0">
                <a:solidFill>
                  <a:srgbClr val="0000FF"/>
                </a:solidFill>
              </a:rPr>
              <a:t>and he turn not from his wickedness,</a:t>
            </a:r>
          </a:p>
          <a:p>
            <a:pPr algn="ctr"/>
            <a:r>
              <a:rPr lang="en-US" sz="3600" dirty="0">
                <a:solidFill>
                  <a:srgbClr val="0000FF"/>
                </a:solidFill>
              </a:rPr>
              <a:t>nor from his wicked way,</a:t>
            </a:r>
          </a:p>
          <a:p>
            <a:pPr algn="ctr"/>
            <a:r>
              <a:rPr lang="en-US" sz="3600" dirty="0">
                <a:solidFill>
                  <a:srgbClr val="0000FF"/>
                </a:solidFill>
              </a:rPr>
              <a:t>he shall die in his iniquity;</a:t>
            </a:r>
          </a:p>
          <a:p>
            <a:pPr algn="ctr"/>
            <a:r>
              <a:rPr lang="en-US" sz="3600" dirty="0">
                <a:solidFill>
                  <a:srgbClr val="0000FF"/>
                </a:solidFill>
              </a:rPr>
              <a:t>but thou hast delivered thy soul.</a:t>
            </a:r>
          </a:p>
          <a:p>
            <a:pPr algn="ctr"/>
            <a:r>
              <a:rPr lang="en-US" sz="2000" dirty="0">
                <a:solidFill>
                  <a:srgbClr val="0000FF"/>
                </a:solidFill>
                <a:latin typeface="Calibri"/>
              </a:rPr>
              <a:t>Ezekiel 3:19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890259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0197AFB4-8AB4-4FEB-8974-94F8289DF059}"/>
              </a:ext>
            </a:extLst>
          </p:cNvPr>
          <p:cNvSpPr/>
          <p:nvPr/>
        </p:nvSpPr>
        <p:spPr>
          <a:xfrm>
            <a:off x="191385" y="127590"/>
            <a:ext cx="4859080" cy="2711303"/>
          </a:xfrm>
          <a:prstGeom prst="cloudCallout">
            <a:avLst>
              <a:gd name="adj1" fmla="val 62487"/>
              <a:gd name="adj2" fmla="val 16039"/>
            </a:avLst>
          </a:prstGeom>
          <a:solidFill>
            <a:schemeClr val="accent2">
              <a:lumMod val="75000"/>
            </a:schemeClr>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What if I close with ...</a:t>
            </a:r>
          </a:p>
          <a:p>
            <a:pPr algn="ctr"/>
            <a:endParaRPr lang="en-US" sz="1400" b="1" dirty="0">
              <a:solidFill>
                <a:schemeClr val="bg1"/>
              </a:solidFill>
            </a:endParaRPr>
          </a:p>
          <a:p>
            <a:pPr algn="ctr"/>
            <a:r>
              <a:rPr lang="en-US" sz="2600" b="1" dirty="0">
                <a:solidFill>
                  <a:schemeClr val="bg1"/>
                </a:solidFill>
              </a:rPr>
              <a:t>... </a:t>
            </a:r>
            <a:r>
              <a:rPr lang="en-US" sz="2600" b="1" i="1" dirty="0">
                <a:solidFill>
                  <a:schemeClr val="bg1"/>
                </a:solidFill>
              </a:rPr>
              <a:t>Have fun and enjoy life in Jesus. </a:t>
            </a:r>
          </a:p>
        </p:txBody>
      </p:sp>
    </p:spTree>
    <p:extLst>
      <p:ext uri="{BB962C8B-B14F-4D97-AF65-F5344CB8AC3E}">
        <p14:creationId xmlns:p14="http://schemas.microsoft.com/office/powerpoint/2010/main" val="130890336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0197AFB4-8AB4-4FEB-8974-94F8289DF059}"/>
              </a:ext>
            </a:extLst>
          </p:cNvPr>
          <p:cNvSpPr/>
          <p:nvPr/>
        </p:nvSpPr>
        <p:spPr>
          <a:xfrm>
            <a:off x="191385" y="127590"/>
            <a:ext cx="4859080" cy="2711303"/>
          </a:xfrm>
          <a:prstGeom prst="cloudCallout">
            <a:avLst>
              <a:gd name="adj1" fmla="val 62487"/>
              <a:gd name="adj2" fmla="val 16039"/>
            </a:avLst>
          </a:prstGeom>
          <a:solidFill>
            <a:schemeClr val="accent2">
              <a:lumMod val="75000"/>
            </a:schemeClr>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What if I close with ...</a:t>
            </a:r>
          </a:p>
          <a:p>
            <a:pPr algn="ctr"/>
            <a:endParaRPr lang="en-US" sz="1400" b="1" dirty="0">
              <a:solidFill>
                <a:schemeClr val="bg1"/>
              </a:solidFill>
            </a:endParaRPr>
          </a:p>
          <a:p>
            <a:pPr algn="ctr"/>
            <a:r>
              <a:rPr lang="en-US" sz="2600" b="1" dirty="0">
                <a:solidFill>
                  <a:schemeClr val="bg1"/>
                </a:solidFill>
              </a:rPr>
              <a:t>... </a:t>
            </a:r>
            <a:r>
              <a:rPr lang="en-US" sz="2600" b="1" i="1" dirty="0">
                <a:solidFill>
                  <a:schemeClr val="bg1"/>
                </a:solidFill>
              </a:rPr>
              <a:t>He who dies with the most toys wins.</a:t>
            </a:r>
          </a:p>
        </p:txBody>
      </p:sp>
    </p:spTree>
    <p:extLst>
      <p:ext uri="{BB962C8B-B14F-4D97-AF65-F5344CB8AC3E}">
        <p14:creationId xmlns:p14="http://schemas.microsoft.com/office/powerpoint/2010/main" val="287866772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0197AFB4-8AB4-4FEB-8974-94F8289DF059}"/>
              </a:ext>
            </a:extLst>
          </p:cNvPr>
          <p:cNvSpPr/>
          <p:nvPr/>
        </p:nvSpPr>
        <p:spPr>
          <a:xfrm>
            <a:off x="191385" y="127590"/>
            <a:ext cx="4859080" cy="2711303"/>
          </a:xfrm>
          <a:prstGeom prst="cloudCallout">
            <a:avLst>
              <a:gd name="adj1" fmla="val 62487"/>
              <a:gd name="adj2" fmla="val 16039"/>
            </a:avLst>
          </a:prstGeom>
          <a:solidFill>
            <a:schemeClr val="accent2">
              <a:lumMod val="75000"/>
            </a:schemeClr>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What if I close with ...</a:t>
            </a:r>
          </a:p>
          <a:p>
            <a:pPr algn="ctr"/>
            <a:endParaRPr lang="en-US" sz="1400" b="1" dirty="0">
              <a:solidFill>
                <a:schemeClr val="bg1"/>
              </a:solidFill>
            </a:endParaRPr>
          </a:p>
          <a:p>
            <a:pPr algn="ctr"/>
            <a:r>
              <a:rPr lang="en-US" sz="2600" b="1" dirty="0">
                <a:solidFill>
                  <a:schemeClr val="bg1"/>
                </a:solidFill>
              </a:rPr>
              <a:t>... </a:t>
            </a:r>
            <a:r>
              <a:rPr lang="en-US" sz="2600" b="1" i="1" dirty="0">
                <a:solidFill>
                  <a:schemeClr val="bg1"/>
                </a:solidFill>
              </a:rPr>
              <a:t>Build your bodies, get fit, lower BMI. </a:t>
            </a:r>
          </a:p>
        </p:txBody>
      </p:sp>
    </p:spTree>
    <p:extLst>
      <p:ext uri="{BB962C8B-B14F-4D97-AF65-F5344CB8AC3E}">
        <p14:creationId xmlns:p14="http://schemas.microsoft.com/office/powerpoint/2010/main" val="393392616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0197AFB4-8AB4-4FEB-8974-94F8289DF059}"/>
              </a:ext>
            </a:extLst>
          </p:cNvPr>
          <p:cNvSpPr/>
          <p:nvPr/>
        </p:nvSpPr>
        <p:spPr>
          <a:xfrm>
            <a:off x="191385" y="127590"/>
            <a:ext cx="4859080" cy="2711303"/>
          </a:xfrm>
          <a:prstGeom prst="cloudCallout">
            <a:avLst>
              <a:gd name="adj1" fmla="val 62487"/>
              <a:gd name="adj2" fmla="val 16039"/>
            </a:avLst>
          </a:prstGeom>
          <a:solidFill>
            <a:schemeClr val="accent2">
              <a:lumMod val="75000"/>
            </a:schemeClr>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What if I close with ...</a:t>
            </a:r>
          </a:p>
          <a:p>
            <a:pPr algn="ctr"/>
            <a:endParaRPr lang="en-US" sz="1400" b="1" dirty="0">
              <a:solidFill>
                <a:schemeClr val="bg1"/>
              </a:solidFill>
            </a:endParaRPr>
          </a:p>
          <a:p>
            <a:pPr algn="ctr"/>
            <a:r>
              <a:rPr lang="en-US" sz="2600" b="1" dirty="0">
                <a:solidFill>
                  <a:schemeClr val="bg1"/>
                </a:solidFill>
              </a:rPr>
              <a:t>... </a:t>
            </a:r>
            <a:r>
              <a:rPr lang="en-US" sz="2600" b="1" i="1" dirty="0">
                <a:solidFill>
                  <a:schemeClr val="bg1"/>
                </a:solidFill>
              </a:rPr>
              <a:t>Have a fine family and get all to college. </a:t>
            </a:r>
          </a:p>
        </p:txBody>
      </p:sp>
    </p:spTree>
    <p:extLst>
      <p:ext uri="{BB962C8B-B14F-4D97-AF65-F5344CB8AC3E}">
        <p14:creationId xmlns:p14="http://schemas.microsoft.com/office/powerpoint/2010/main" val="263939066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work Depicting St. Paul the Apostle">
            <a:extLst>
              <a:ext uri="{FF2B5EF4-FFF2-40B4-BE49-F238E27FC236}">
                <a16:creationId xmlns:a16="http://schemas.microsoft.com/office/drawing/2014/main" id="{CDF0004C-1907-46FA-B215-96EB6DA3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0197AFB4-8AB4-4FEB-8974-94F8289DF059}"/>
              </a:ext>
            </a:extLst>
          </p:cNvPr>
          <p:cNvSpPr/>
          <p:nvPr/>
        </p:nvSpPr>
        <p:spPr>
          <a:xfrm>
            <a:off x="191385" y="127590"/>
            <a:ext cx="4859080" cy="2711303"/>
          </a:xfrm>
          <a:prstGeom prst="cloudCallout">
            <a:avLst>
              <a:gd name="adj1" fmla="val 62487"/>
              <a:gd name="adj2" fmla="val 1603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FF0000"/>
                </a:solidFill>
              </a:rPr>
              <a:t>God had him write...</a:t>
            </a:r>
          </a:p>
          <a:p>
            <a:pPr algn="ctr"/>
            <a:endParaRPr lang="en-US" sz="1400" b="1" dirty="0">
              <a:solidFill>
                <a:srgbClr val="FF0000"/>
              </a:solidFill>
            </a:endParaRPr>
          </a:p>
          <a:p>
            <a:pPr algn="ctr"/>
            <a:r>
              <a:rPr lang="en-US" sz="2600" b="1" i="1" dirty="0">
                <a:solidFill>
                  <a:srgbClr val="FF0000"/>
                </a:solidFill>
              </a:rPr>
              <a:t>The grace of our Lord Jesus Christ be with you all. Amen.</a:t>
            </a:r>
          </a:p>
        </p:txBody>
      </p:sp>
    </p:spTree>
    <p:extLst>
      <p:ext uri="{BB962C8B-B14F-4D97-AF65-F5344CB8AC3E}">
        <p14:creationId xmlns:p14="http://schemas.microsoft.com/office/powerpoint/2010/main" val="73427539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else did this special servant of Jesus Christ say about</a:t>
            </a:r>
          </a:p>
          <a:p>
            <a:pPr algn="ctr"/>
            <a:r>
              <a:rPr lang="en-US" sz="4000" dirty="0">
                <a:solidFill>
                  <a:schemeClr val="tx1"/>
                </a:solidFill>
                <a:cs typeface="Aharoni" pitchFamily="2" charset="-79"/>
              </a:rPr>
              <a:t>God’s Son?</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39922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I determined</a:t>
            </a:r>
          </a:p>
          <a:p>
            <a:pPr algn="ctr"/>
            <a:r>
              <a:rPr lang="en-US" sz="3600" dirty="0">
                <a:solidFill>
                  <a:srgbClr val="0000FF"/>
                </a:solidFill>
              </a:rPr>
              <a:t>not to know</a:t>
            </a:r>
          </a:p>
          <a:p>
            <a:pPr algn="ctr"/>
            <a:r>
              <a:rPr lang="en-US" sz="3600" dirty="0">
                <a:solidFill>
                  <a:srgbClr val="0000FF"/>
                </a:solidFill>
              </a:rPr>
              <a:t>any thing among you,</a:t>
            </a:r>
          </a:p>
          <a:p>
            <a:pPr algn="ctr"/>
            <a:r>
              <a:rPr lang="en-US" sz="3600" dirty="0">
                <a:solidFill>
                  <a:srgbClr val="0000FF"/>
                </a:solidFill>
              </a:rPr>
              <a:t>save Jesus Christ,</a:t>
            </a:r>
          </a:p>
          <a:p>
            <a:pPr algn="ctr"/>
            <a:r>
              <a:rPr lang="en-US" sz="3600" dirty="0">
                <a:solidFill>
                  <a:srgbClr val="0000FF"/>
                </a:solidFill>
              </a:rPr>
              <a:t>and him crucified.</a:t>
            </a:r>
          </a:p>
          <a:p>
            <a:pPr algn="ctr"/>
            <a:r>
              <a:rPr lang="en-US" sz="2000" dirty="0">
                <a:solidFill>
                  <a:srgbClr val="0000FF"/>
                </a:solidFill>
                <a:latin typeface="Calibri"/>
              </a:rPr>
              <a:t>I Corinthians 2:2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16686664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other foundation</a:t>
            </a:r>
          </a:p>
          <a:p>
            <a:pPr algn="ctr"/>
            <a:r>
              <a:rPr lang="en-US" sz="3600" dirty="0">
                <a:solidFill>
                  <a:srgbClr val="0000FF"/>
                </a:solidFill>
              </a:rPr>
              <a:t>can no man lay</a:t>
            </a:r>
          </a:p>
          <a:p>
            <a:pPr algn="ctr"/>
            <a:r>
              <a:rPr lang="en-US" sz="3600" dirty="0">
                <a:solidFill>
                  <a:srgbClr val="0000FF"/>
                </a:solidFill>
              </a:rPr>
              <a:t>than that is laid,</a:t>
            </a:r>
          </a:p>
          <a:p>
            <a:pPr algn="ctr"/>
            <a:r>
              <a:rPr lang="en-US" sz="3600" dirty="0">
                <a:solidFill>
                  <a:srgbClr val="0000FF"/>
                </a:solidFill>
              </a:rPr>
              <a:t>which is Jesus Christ.</a:t>
            </a:r>
          </a:p>
          <a:p>
            <a:pPr algn="ctr"/>
            <a:r>
              <a:rPr lang="en-US" sz="3600" dirty="0">
                <a:solidFill>
                  <a:srgbClr val="0000FF"/>
                </a:solidFill>
              </a:rPr>
              <a:t>Now if any man build</a:t>
            </a:r>
          </a:p>
          <a:p>
            <a:pPr algn="ctr"/>
            <a:r>
              <a:rPr lang="en-US" sz="3600" dirty="0">
                <a:solidFill>
                  <a:srgbClr val="0000FF"/>
                </a:solidFill>
              </a:rPr>
              <a:t>upon this foundation</a:t>
            </a:r>
          </a:p>
          <a:p>
            <a:pPr algn="ctr"/>
            <a:r>
              <a:rPr lang="en-US" sz="3600" dirty="0">
                <a:solidFill>
                  <a:srgbClr val="0000FF"/>
                </a:solidFill>
              </a:rPr>
              <a:t>gold, silver, precious stones</a:t>
            </a:r>
          </a:p>
          <a:p>
            <a:pPr algn="ctr"/>
            <a:r>
              <a:rPr lang="en-US" sz="3600" dirty="0">
                <a:solidFill>
                  <a:srgbClr val="0000FF"/>
                </a:solidFill>
              </a:rPr>
              <a:t>wood, hay, stubble;</a:t>
            </a:r>
          </a:p>
          <a:p>
            <a:pPr algn="ctr"/>
            <a:r>
              <a:rPr lang="en-US" sz="3600" dirty="0">
                <a:solidFill>
                  <a:srgbClr val="0000FF"/>
                </a:solidFill>
              </a:rPr>
              <a:t>Every man’s work shall be made manifest:</a:t>
            </a:r>
          </a:p>
          <a:p>
            <a:pPr algn="ctr"/>
            <a:r>
              <a:rPr lang="en-US" sz="2000" dirty="0">
                <a:solidFill>
                  <a:srgbClr val="0000FF"/>
                </a:solidFill>
                <a:latin typeface="Calibri"/>
              </a:rPr>
              <a:t>I Corinthians 3:11-13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78373885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God forbid</a:t>
            </a:r>
          </a:p>
          <a:p>
            <a:pPr algn="ctr"/>
            <a:r>
              <a:rPr lang="en-US" sz="3600" dirty="0">
                <a:solidFill>
                  <a:srgbClr val="0000FF"/>
                </a:solidFill>
              </a:rPr>
              <a:t>that I should glory,</a:t>
            </a:r>
          </a:p>
          <a:p>
            <a:pPr algn="ctr"/>
            <a:r>
              <a:rPr lang="en-US" sz="3600" dirty="0">
                <a:solidFill>
                  <a:srgbClr val="0000FF"/>
                </a:solidFill>
              </a:rPr>
              <a:t>save in the cross</a:t>
            </a:r>
          </a:p>
          <a:p>
            <a:pPr algn="ctr"/>
            <a:r>
              <a:rPr lang="en-US" sz="3600" dirty="0">
                <a:solidFill>
                  <a:srgbClr val="0000FF"/>
                </a:solidFill>
              </a:rPr>
              <a:t>of our Lord Jesus Christ,</a:t>
            </a:r>
          </a:p>
          <a:p>
            <a:pPr algn="ctr"/>
            <a:r>
              <a:rPr lang="en-US" sz="3600" dirty="0">
                <a:solidFill>
                  <a:srgbClr val="0000FF"/>
                </a:solidFill>
              </a:rPr>
              <a:t>by whom the world is crucified unto me,</a:t>
            </a:r>
          </a:p>
          <a:p>
            <a:pPr algn="ctr"/>
            <a:r>
              <a:rPr lang="en-US" sz="3600" dirty="0">
                <a:solidFill>
                  <a:srgbClr val="0000FF"/>
                </a:solidFill>
              </a:rPr>
              <a:t>and I unto the world.</a:t>
            </a:r>
          </a:p>
          <a:p>
            <a:pPr algn="ctr"/>
            <a:r>
              <a:rPr lang="en-US" sz="2000" dirty="0">
                <a:solidFill>
                  <a:srgbClr val="0000FF"/>
                </a:solidFill>
                <a:latin typeface="Calibri"/>
              </a:rPr>
              <a:t>Galatians 6:14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49362852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was Paul’s great prayer request for Ephesus with</a:t>
            </a:r>
          </a:p>
          <a:p>
            <a:pPr algn="ctr"/>
            <a:r>
              <a:rPr lang="en-US" sz="4000" dirty="0">
                <a:solidFill>
                  <a:schemeClr val="tx1"/>
                </a:solidFill>
                <a:cs typeface="Aharoni" pitchFamily="2" charset="-79"/>
              </a:rPr>
              <a:t>the greatest reward?</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527333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they, whether they will hear,</a:t>
            </a:r>
          </a:p>
          <a:p>
            <a:pPr algn="ctr"/>
            <a:r>
              <a:rPr lang="en-US" sz="3600" dirty="0">
                <a:solidFill>
                  <a:srgbClr val="0000FF"/>
                </a:solidFill>
              </a:rPr>
              <a:t>or whether they will forbear,</a:t>
            </a:r>
          </a:p>
          <a:p>
            <a:pPr algn="ctr"/>
            <a:r>
              <a:rPr lang="en-US" sz="3600" dirty="0">
                <a:solidFill>
                  <a:srgbClr val="0000FF"/>
                </a:solidFill>
              </a:rPr>
              <a:t>(for they are a rebellious house,)</a:t>
            </a:r>
          </a:p>
          <a:p>
            <a:pPr algn="ctr"/>
            <a:r>
              <a:rPr lang="en-US" sz="3600" dirty="0">
                <a:solidFill>
                  <a:srgbClr val="0000FF"/>
                </a:solidFill>
              </a:rPr>
              <a:t>yet shall know that there hath been</a:t>
            </a:r>
          </a:p>
          <a:p>
            <a:pPr algn="ctr"/>
            <a:r>
              <a:rPr lang="en-US" sz="3600" dirty="0">
                <a:solidFill>
                  <a:srgbClr val="0000FF"/>
                </a:solidFill>
              </a:rPr>
              <a:t>a prophet among them.</a:t>
            </a:r>
          </a:p>
          <a:p>
            <a:pPr algn="ctr"/>
            <a:r>
              <a:rPr lang="en-US" sz="2000" dirty="0">
                <a:solidFill>
                  <a:srgbClr val="0000FF"/>
                </a:solidFill>
                <a:latin typeface="Calibri"/>
              </a:rPr>
              <a:t>Ezekiel 2:5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78524634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ctr"/>
            <a:endParaRPr lang="en-US" sz="1000" dirty="0">
              <a:solidFill>
                <a:prstClr val="white"/>
              </a:solidFill>
              <a:latin typeface="Calibri"/>
            </a:endParaRPr>
          </a:p>
          <a:p>
            <a:pPr algn="ctr"/>
            <a:r>
              <a:rPr lang="en-US" sz="3600" dirty="0">
                <a:solidFill>
                  <a:srgbClr val="0000FF"/>
                </a:solidFill>
              </a:rPr>
              <a:t>That Christ may dwell in your hearts by faith;</a:t>
            </a:r>
          </a:p>
          <a:p>
            <a:pPr algn="ctr"/>
            <a:r>
              <a:rPr lang="en-US" sz="3600" dirty="0">
                <a:solidFill>
                  <a:srgbClr val="0000FF"/>
                </a:solidFill>
              </a:rPr>
              <a:t>that ye, being rooted and grounded in love,</a:t>
            </a:r>
          </a:p>
          <a:p>
            <a:pPr algn="ctr"/>
            <a:r>
              <a:rPr lang="en-US" sz="3600" dirty="0">
                <a:solidFill>
                  <a:srgbClr val="0000FF"/>
                </a:solidFill>
              </a:rPr>
              <a:t>May be able to comprehend with all saints</a:t>
            </a:r>
          </a:p>
          <a:p>
            <a:pPr algn="ctr"/>
            <a:r>
              <a:rPr lang="en-US" sz="3600" dirty="0">
                <a:solidFill>
                  <a:srgbClr val="0000FF"/>
                </a:solidFill>
              </a:rPr>
              <a:t>what is the breadth, and length,</a:t>
            </a:r>
          </a:p>
          <a:p>
            <a:pPr algn="ctr"/>
            <a:r>
              <a:rPr lang="en-US" sz="3600" dirty="0">
                <a:solidFill>
                  <a:srgbClr val="0000FF"/>
                </a:solidFill>
              </a:rPr>
              <a:t>and depth, and height;</a:t>
            </a:r>
          </a:p>
          <a:p>
            <a:pPr algn="ctr"/>
            <a:r>
              <a:rPr lang="en-US" sz="3600" dirty="0">
                <a:solidFill>
                  <a:srgbClr val="0000FF"/>
                </a:solidFill>
              </a:rPr>
              <a:t>And to know the love of Christ,</a:t>
            </a:r>
          </a:p>
          <a:p>
            <a:pPr algn="ctr"/>
            <a:r>
              <a:rPr lang="en-US" sz="3600" dirty="0">
                <a:solidFill>
                  <a:srgbClr val="0000FF"/>
                </a:solidFill>
              </a:rPr>
              <a:t>which passeth knowledge,</a:t>
            </a:r>
          </a:p>
          <a:p>
            <a:pPr algn="ctr"/>
            <a:r>
              <a:rPr lang="en-US" sz="3600" dirty="0">
                <a:solidFill>
                  <a:srgbClr val="0000FF"/>
                </a:solidFill>
              </a:rPr>
              <a:t>that ye might be filled</a:t>
            </a:r>
          </a:p>
          <a:p>
            <a:pPr algn="ctr"/>
            <a:r>
              <a:rPr lang="en-US" sz="3600" dirty="0">
                <a:solidFill>
                  <a:srgbClr val="0000FF"/>
                </a:solidFill>
              </a:rPr>
              <a:t>with all the fulness of God.</a:t>
            </a:r>
          </a:p>
          <a:p>
            <a:pPr algn="ctr"/>
            <a:r>
              <a:rPr lang="en-US" sz="2000" dirty="0">
                <a:solidFill>
                  <a:srgbClr val="0000FF"/>
                </a:solidFill>
                <a:latin typeface="Calibri"/>
              </a:rPr>
              <a:t>Ephesians 3:17-19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3756320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Five results for neglecting Christ.</a:t>
            </a:r>
          </a:p>
          <a:p>
            <a:pPr algn="ctr"/>
            <a:endParaRPr lang="en-US" sz="2800" dirty="0">
              <a:solidFill>
                <a:schemeClr val="tx1"/>
              </a:solidFill>
              <a:cs typeface="Aharoni" pitchFamily="2" charset="-79"/>
            </a:endParaRPr>
          </a:p>
          <a:p>
            <a:pPr marL="971550" lvl="1" indent="-514350" algn="just">
              <a:buAutoNum type="arabicPeriod"/>
            </a:pPr>
            <a:r>
              <a:rPr lang="en-US" sz="2800" dirty="0">
                <a:solidFill>
                  <a:schemeClr val="tx1"/>
                </a:solidFill>
                <a:cs typeface="Aharoni" pitchFamily="2" charset="-79"/>
              </a:rPr>
              <a:t>The Holy Ghost will not reveal Him to you.</a:t>
            </a:r>
          </a:p>
          <a:p>
            <a:pPr marL="971550" lvl="1" indent="-514350" algn="just">
              <a:buAutoNum type="arabicPeriod"/>
            </a:pPr>
            <a:r>
              <a:rPr lang="en-US" sz="2800" dirty="0">
                <a:solidFill>
                  <a:schemeClr val="tx1"/>
                </a:solidFill>
                <a:cs typeface="Aharoni" pitchFamily="2" charset="-79"/>
              </a:rPr>
              <a:t>The Holy Ghost will be a grieved enemy.</a:t>
            </a:r>
          </a:p>
          <a:p>
            <a:pPr marL="971550" lvl="1" indent="-514350" algn="just">
              <a:buAutoNum type="arabicPeriod"/>
            </a:pPr>
            <a:r>
              <a:rPr lang="en-US" sz="2800" dirty="0">
                <a:solidFill>
                  <a:schemeClr val="tx1"/>
                </a:solidFill>
                <a:cs typeface="Aharoni" pitchFamily="2" charset="-79"/>
              </a:rPr>
              <a:t>You lose offered intimacy with Christ.</a:t>
            </a:r>
          </a:p>
          <a:p>
            <a:pPr marL="971550" lvl="1" indent="-514350" algn="just">
              <a:buAutoNum type="arabicPeriod"/>
            </a:pPr>
            <a:r>
              <a:rPr lang="en-US" sz="2800" dirty="0">
                <a:solidFill>
                  <a:schemeClr val="tx1"/>
                </a:solidFill>
                <a:cs typeface="Aharoni" pitchFamily="2" charset="-79"/>
              </a:rPr>
              <a:t>God will remove His Spirit and spew you.</a:t>
            </a:r>
          </a:p>
          <a:p>
            <a:pPr marL="971550" lvl="1" indent="-514350" algn="just">
              <a:buAutoNum type="arabicPeriod"/>
            </a:pPr>
            <a:r>
              <a:rPr lang="en-US" sz="2800" dirty="0">
                <a:solidFill>
                  <a:schemeClr val="tx1"/>
                </a:solidFill>
                <a:cs typeface="Aharoni" pitchFamily="2" charset="-79"/>
              </a:rPr>
              <a:t>If His child, He will grievously scourge you.</a:t>
            </a:r>
          </a:p>
          <a:p>
            <a:pPr marL="0" lvl="1" algn="ctr"/>
            <a:endParaRPr lang="en-US" sz="2000" dirty="0">
              <a:solidFill>
                <a:schemeClr val="tx1"/>
              </a:solidFill>
              <a:cs typeface="Aharoni" pitchFamily="2" charset="-79"/>
            </a:endParaRPr>
          </a:p>
          <a:p>
            <a:pPr marL="0" lvl="1" algn="ctr"/>
            <a:r>
              <a:rPr lang="en-US" sz="2000" dirty="0">
                <a:solidFill>
                  <a:schemeClr val="tx1"/>
                </a:solidFill>
                <a:cs typeface="Aharoni" pitchFamily="2" charset="-79"/>
              </a:rPr>
              <a:t>John 14-16; Rev 2-3; Heb 12</a:t>
            </a:r>
          </a:p>
        </p:txBody>
      </p:sp>
    </p:spTree>
    <p:extLst>
      <p:ext uri="{BB962C8B-B14F-4D97-AF65-F5344CB8AC3E}">
        <p14:creationId xmlns:p14="http://schemas.microsoft.com/office/powerpoint/2010/main" val="302593076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Would your children rather work out or learn Christ’s will</a:t>
            </a:r>
          </a:p>
          <a:p>
            <a:pPr algn="ctr"/>
            <a:r>
              <a:rPr lang="en-US" sz="4000" dirty="0">
                <a:solidFill>
                  <a:schemeClr val="tx1"/>
                </a:solidFill>
                <a:cs typeface="Aharoni" pitchFamily="2" charset="-79"/>
              </a:rPr>
              <a:t>for their lives?</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29105015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bodily exercise profiteth little:</a:t>
            </a:r>
          </a:p>
          <a:p>
            <a:pPr algn="ctr"/>
            <a:r>
              <a:rPr lang="en-US" sz="3600" dirty="0">
                <a:solidFill>
                  <a:srgbClr val="0000FF"/>
                </a:solidFill>
              </a:rPr>
              <a:t>but godliness is profitable unto all things,</a:t>
            </a:r>
          </a:p>
          <a:p>
            <a:pPr algn="ctr"/>
            <a:r>
              <a:rPr lang="en-US" sz="3600" dirty="0">
                <a:solidFill>
                  <a:srgbClr val="0000FF"/>
                </a:solidFill>
              </a:rPr>
              <a:t>having promise of the life that now is,</a:t>
            </a:r>
          </a:p>
          <a:p>
            <a:pPr algn="ctr"/>
            <a:r>
              <a:rPr lang="en-US" sz="3600" dirty="0">
                <a:solidFill>
                  <a:srgbClr val="0000FF"/>
                </a:solidFill>
              </a:rPr>
              <a:t>and of that which is to come.</a:t>
            </a:r>
          </a:p>
          <a:p>
            <a:pPr algn="ctr"/>
            <a:r>
              <a:rPr lang="en-US" sz="3600" dirty="0">
                <a:solidFill>
                  <a:srgbClr val="0000FF"/>
                </a:solidFill>
              </a:rPr>
              <a:t>This is a faithful saying</a:t>
            </a:r>
          </a:p>
          <a:p>
            <a:pPr algn="ctr"/>
            <a:r>
              <a:rPr lang="en-US" sz="3600" dirty="0">
                <a:solidFill>
                  <a:srgbClr val="0000FF"/>
                </a:solidFill>
              </a:rPr>
              <a:t>and worthy of all acceptation.</a:t>
            </a:r>
          </a:p>
          <a:p>
            <a:pPr algn="ctr"/>
            <a:r>
              <a:rPr lang="en-US" sz="2000" dirty="0">
                <a:solidFill>
                  <a:srgbClr val="0000FF"/>
                </a:solidFill>
                <a:latin typeface="Calibri"/>
              </a:rPr>
              <a:t>I Timothy 4:8-9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25039124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 body is inferior to the spirit, and emphasizing it will</a:t>
            </a:r>
          </a:p>
          <a:p>
            <a:pPr algn="ctr"/>
            <a:r>
              <a:rPr lang="en-US" sz="4000" dirty="0">
                <a:solidFill>
                  <a:schemeClr val="tx1"/>
                </a:solidFill>
                <a:cs typeface="Aharoni" pitchFamily="2" charset="-79"/>
              </a:rPr>
              <a:t>steal your soul.</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54751329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But we want to use both body and spirit to honor Jesus Christ,</a:t>
            </a:r>
          </a:p>
          <a:p>
            <a:pPr algn="ctr"/>
            <a:r>
              <a:rPr lang="en-US" sz="4000" dirty="0">
                <a:solidFill>
                  <a:schemeClr val="tx1"/>
                </a:solidFill>
                <a:cs typeface="Aharoni" pitchFamily="2" charset="-79"/>
              </a:rPr>
              <a:t>for He died for both.</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423254745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What? know ye not that your body</a:t>
            </a:r>
          </a:p>
          <a:p>
            <a:pPr algn="ctr"/>
            <a:r>
              <a:rPr lang="en-US" sz="3600" dirty="0">
                <a:solidFill>
                  <a:srgbClr val="0000FF"/>
                </a:solidFill>
              </a:rPr>
              <a:t>is the temple of the Holy Ghost</a:t>
            </a:r>
          </a:p>
          <a:p>
            <a:pPr algn="ctr"/>
            <a:r>
              <a:rPr lang="en-US" sz="3600" dirty="0">
                <a:solidFill>
                  <a:srgbClr val="0000FF"/>
                </a:solidFill>
              </a:rPr>
              <a:t>which is in you, which ye have of God,</a:t>
            </a:r>
          </a:p>
          <a:p>
            <a:pPr algn="ctr"/>
            <a:r>
              <a:rPr lang="en-US" sz="3600" dirty="0">
                <a:solidFill>
                  <a:srgbClr val="0000FF"/>
                </a:solidFill>
              </a:rPr>
              <a:t>and ye are not your own?</a:t>
            </a:r>
          </a:p>
          <a:p>
            <a:pPr algn="ctr"/>
            <a:r>
              <a:rPr lang="en-US" sz="3600" dirty="0">
                <a:solidFill>
                  <a:srgbClr val="0000FF"/>
                </a:solidFill>
              </a:rPr>
              <a:t>For ye are bought with a price:</a:t>
            </a:r>
          </a:p>
          <a:p>
            <a:pPr algn="ctr"/>
            <a:r>
              <a:rPr lang="en-US" sz="3600" dirty="0">
                <a:solidFill>
                  <a:srgbClr val="0000FF"/>
                </a:solidFill>
              </a:rPr>
              <a:t>therefore glorify God in your body,</a:t>
            </a:r>
          </a:p>
          <a:p>
            <a:pPr algn="ctr"/>
            <a:r>
              <a:rPr lang="en-US" sz="3600" dirty="0">
                <a:solidFill>
                  <a:srgbClr val="0000FF"/>
                </a:solidFill>
              </a:rPr>
              <a:t>and in your spirit,</a:t>
            </a:r>
          </a:p>
          <a:p>
            <a:pPr algn="ctr"/>
            <a:r>
              <a:rPr lang="en-US" sz="3600" dirty="0">
                <a:solidFill>
                  <a:srgbClr val="0000FF"/>
                </a:solidFill>
              </a:rPr>
              <a:t>which are God’s.</a:t>
            </a:r>
          </a:p>
          <a:p>
            <a:pPr algn="ctr"/>
            <a:r>
              <a:rPr lang="en-US" sz="2000" dirty="0">
                <a:solidFill>
                  <a:srgbClr val="0000FF"/>
                </a:solidFill>
                <a:latin typeface="Calibri"/>
              </a:rPr>
              <a:t>I Corinthians 6:19-20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079756659"/>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These key verses have nothing</a:t>
            </a:r>
          </a:p>
          <a:p>
            <a:pPr algn="ctr"/>
            <a:r>
              <a:rPr lang="en-US" sz="4000" dirty="0">
                <a:solidFill>
                  <a:schemeClr val="tx1"/>
                </a:solidFill>
                <a:cs typeface="Aharoni" pitchFamily="2" charset="-79"/>
              </a:rPr>
              <a:t>to do with these things:</a:t>
            </a:r>
          </a:p>
          <a:p>
            <a:pPr algn="just"/>
            <a:endParaRPr lang="en-US" sz="2800" dirty="0">
              <a:solidFill>
                <a:schemeClr val="tx1"/>
              </a:solidFill>
              <a:cs typeface="Aharoni" pitchFamily="2" charset="-79"/>
            </a:endParaRPr>
          </a:p>
          <a:p>
            <a:pPr lvl="3" algn="just"/>
            <a:r>
              <a:rPr lang="en-US" sz="2800" dirty="0">
                <a:solidFill>
                  <a:schemeClr val="tx1"/>
                </a:solidFill>
                <a:cs typeface="Aharoni" pitchFamily="2" charset="-79"/>
              </a:rPr>
              <a:t>Tobacco			Nutrition</a:t>
            </a:r>
          </a:p>
          <a:p>
            <a:pPr lvl="3" algn="just"/>
            <a:r>
              <a:rPr lang="en-US" sz="2800" dirty="0">
                <a:solidFill>
                  <a:schemeClr val="tx1"/>
                </a:solidFill>
                <a:cs typeface="Aharoni" pitchFamily="2" charset="-79"/>
              </a:rPr>
              <a:t>Fitness			Clothing</a:t>
            </a:r>
          </a:p>
          <a:p>
            <a:pPr lvl="3" algn="just"/>
            <a:r>
              <a:rPr lang="en-US" sz="2800" dirty="0">
                <a:solidFill>
                  <a:schemeClr val="tx1"/>
                </a:solidFill>
                <a:cs typeface="Aharoni" pitchFamily="2" charset="-79"/>
              </a:rPr>
              <a:t>Suntan			Junk Food</a:t>
            </a:r>
          </a:p>
          <a:p>
            <a:pPr lvl="3" algn="just"/>
            <a:r>
              <a:rPr lang="en-US" sz="2800" dirty="0">
                <a:solidFill>
                  <a:schemeClr val="tx1"/>
                </a:solidFill>
                <a:cs typeface="Aharoni" pitchFamily="2" charset="-79"/>
              </a:rPr>
              <a:t>Alcohol			Juicing</a:t>
            </a:r>
          </a:p>
        </p:txBody>
      </p:sp>
    </p:spTree>
    <p:extLst>
      <p:ext uri="{BB962C8B-B14F-4D97-AF65-F5344CB8AC3E}">
        <p14:creationId xmlns:p14="http://schemas.microsoft.com/office/powerpoint/2010/main" val="408014135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These key verses have everything to do with this thing:</a:t>
            </a:r>
          </a:p>
          <a:p>
            <a:pPr algn="ctr"/>
            <a:endParaRPr lang="en-US" sz="4000" dirty="0">
              <a:solidFill>
                <a:schemeClr val="tx1"/>
              </a:solidFill>
              <a:cs typeface="Aharoni" pitchFamily="2" charset="-79"/>
            </a:endParaRPr>
          </a:p>
          <a:p>
            <a:pPr algn="ctr"/>
            <a:r>
              <a:rPr lang="en-US" sz="3200" b="1" dirty="0">
                <a:solidFill>
                  <a:schemeClr val="tx1"/>
                </a:solidFill>
                <a:cs typeface="Aharoni" pitchFamily="2" charset="-79"/>
              </a:rPr>
              <a:t>Fornication</a:t>
            </a:r>
          </a:p>
        </p:txBody>
      </p:sp>
    </p:spTree>
    <p:extLst>
      <p:ext uri="{BB962C8B-B14F-4D97-AF65-F5344CB8AC3E}">
        <p14:creationId xmlns:p14="http://schemas.microsoft.com/office/powerpoint/2010/main" val="428747991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How can we allow any music</a:t>
            </a:r>
          </a:p>
          <a:p>
            <a:pPr algn="ctr"/>
            <a:r>
              <a:rPr lang="en-US" sz="4000" dirty="0">
                <a:solidFill>
                  <a:schemeClr val="tx1"/>
                </a:solidFill>
                <a:cs typeface="Aharoni" pitchFamily="2" charset="-79"/>
              </a:rPr>
              <a:t>in our ear holes that does</a:t>
            </a:r>
          </a:p>
          <a:p>
            <a:pPr algn="ctr"/>
            <a:r>
              <a:rPr lang="en-US" sz="4000" dirty="0">
                <a:solidFill>
                  <a:schemeClr val="tx1"/>
                </a:solidFill>
                <a:cs typeface="Aharoni" pitchFamily="2" charset="-79"/>
              </a:rPr>
              <a:t>not glorify Christ?</a:t>
            </a:r>
            <a:endParaRPr lang="en-US" sz="3200" b="1" dirty="0">
              <a:solidFill>
                <a:schemeClr val="tx1"/>
              </a:solidFill>
              <a:cs typeface="Aharoni" pitchFamily="2" charset="-79"/>
            </a:endParaRPr>
          </a:p>
        </p:txBody>
      </p:sp>
    </p:spTree>
    <p:extLst>
      <p:ext uri="{BB962C8B-B14F-4D97-AF65-F5344CB8AC3E}">
        <p14:creationId xmlns:p14="http://schemas.microsoft.com/office/powerpoint/2010/main" val="1743305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 faithful pastor knows his job is not to make you feel good</a:t>
            </a:r>
          </a:p>
          <a:p>
            <a:pPr algn="ctr"/>
            <a:r>
              <a:rPr lang="en-US" sz="4000" dirty="0">
                <a:solidFill>
                  <a:schemeClr val="tx1"/>
                </a:solidFill>
                <a:cs typeface="Aharoni" pitchFamily="2" charset="-79"/>
              </a:rPr>
              <a:t>but to do good.</a:t>
            </a:r>
          </a:p>
        </p:txBody>
      </p:sp>
    </p:spTree>
    <p:extLst>
      <p:ext uri="{BB962C8B-B14F-4D97-AF65-F5344CB8AC3E}">
        <p14:creationId xmlns:p14="http://schemas.microsoft.com/office/powerpoint/2010/main" val="325015539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7030A0"/>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7030A0"/>
                </a:solidFill>
              </a:rPr>
              <a:t>Crown Him with many crowns,</a:t>
            </a:r>
          </a:p>
          <a:p>
            <a:pPr algn="ctr"/>
            <a:r>
              <a:rPr lang="en-US" sz="3600" dirty="0">
                <a:solidFill>
                  <a:srgbClr val="7030A0"/>
                </a:solidFill>
              </a:rPr>
              <a:t>The Lamb upon His throne;</a:t>
            </a:r>
          </a:p>
          <a:p>
            <a:pPr algn="ctr"/>
            <a:r>
              <a:rPr lang="en-US" sz="3600" dirty="0">
                <a:solidFill>
                  <a:srgbClr val="7030A0"/>
                </a:solidFill>
              </a:rPr>
              <a:t>Hark! how the heavenly anthem drowns</a:t>
            </a:r>
          </a:p>
          <a:p>
            <a:pPr algn="ctr"/>
            <a:r>
              <a:rPr lang="en-US" sz="3600" dirty="0">
                <a:solidFill>
                  <a:srgbClr val="7030A0"/>
                </a:solidFill>
              </a:rPr>
              <a:t>All music but its own;</a:t>
            </a:r>
          </a:p>
          <a:p>
            <a:pPr algn="ctr"/>
            <a:endParaRPr lang="en-US" sz="3600" dirty="0">
              <a:solidFill>
                <a:srgbClr val="7030A0"/>
              </a:solidFill>
            </a:endParaRPr>
          </a:p>
          <a:p>
            <a:pPr algn="ctr"/>
            <a:r>
              <a:rPr lang="en-US" sz="3600" dirty="0">
                <a:solidFill>
                  <a:schemeClr val="bg1"/>
                </a:solidFill>
              </a:rPr>
              <a:t>Awake, my soul, and sing</a:t>
            </a:r>
          </a:p>
          <a:p>
            <a:pPr algn="ctr"/>
            <a:r>
              <a:rPr lang="en-US" sz="3600" dirty="0">
                <a:solidFill>
                  <a:schemeClr val="bg1"/>
                </a:solidFill>
              </a:rPr>
              <a:t>Of Him Who died for Thee,</a:t>
            </a:r>
          </a:p>
          <a:p>
            <a:pPr algn="ctr"/>
            <a:r>
              <a:rPr lang="en-US" sz="3600" dirty="0">
                <a:solidFill>
                  <a:schemeClr val="bg1"/>
                </a:solidFill>
              </a:rPr>
              <a:t>And hail Him as thy matchless King</a:t>
            </a:r>
          </a:p>
          <a:p>
            <a:pPr algn="ctr"/>
            <a:r>
              <a:rPr lang="en-US" sz="3600" dirty="0">
                <a:solidFill>
                  <a:schemeClr val="bg1"/>
                </a:solidFill>
              </a:rPr>
              <a:t>Through all eternity.</a:t>
            </a:r>
          </a:p>
          <a:p>
            <a:pPr algn="ctr"/>
            <a:endParaRPr lang="en-US" sz="2000" dirty="0">
              <a:solidFill>
                <a:srgbClr val="7030A0"/>
              </a:solidFill>
              <a:latin typeface="Calibri"/>
            </a:endParaRP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29109133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7030A0"/>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7030A0"/>
                </a:solidFill>
              </a:rPr>
              <a:t>Crown Him with many crowns,</a:t>
            </a:r>
          </a:p>
          <a:p>
            <a:pPr algn="ctr"/>
            <a:r>
              <a:rPr lang="en-US" sz="3600" dirty="0">
                <a:solidFill>
                  <a:srgbClr val="7030A0"/>
                </a:solidFill>
              </a:rPr>
              <a:t>The Lamb upon His throne;</a:t>
            </a:r>
          </a:p>
          <a:p>
            <a:pPr algn="ctr"/>
            <a:r>
              <a:rPr lang="en-US" sz="3600" dirty="0">
                <a:solidFill>
                  <a:srgbClr val="7030A0"/>
                </a:solidFill>
              </a:rPr>
              <a:t>Hark! how the heavenly anthem drowns</a:t>
            </a:r>
          </a:p>
          <a:p>
            <a:pPr algn="ctr"/>
            <a:r>
              <a:rPr lang="en-US" sz="3600" dirty="0">
                <a:solidFill>
                  <a:srgbClr val="7030A0"/>
                </a:solidFill>
              </a:rPr>
              <a:t>All music but its own;</a:t>
            </a:r>
          </a:p>
          <a:p>
            <a:pPr algn="ctr"/>
            <a:endParaRPr lang="en-US" sz="3600" dirty="0">
              <a:solidFill>
                <a:srgbClr val="7030A0"/>
              </a:solidFill>
            </a:endParaRPr>
          </a:p>
          <a:p>
            <a:pPr algn="ctr"/>
            <a:r>
              <a:rPr lang="en-US" sz="3600" dirty="0">
                <a:solidFill>
                  <a:srgbClr val="7030A0"/>
                </a:solidFill>
              </a:rPr>
              <a:t>Awake, my soul, and sing</a:t>
            </a:r>
          </a:p>
          <a:p>
            <a:pPr algn="ctr"/>
            <a:r>
              <a:rPr lang="en-US" sz="3600" dirty="0">
                <a:solidFill>
                  <a:srgbClr val="7030A0"/>
                </a:solidFill>
              </a:rPr>
              <a:t>Of Him Who died for Thee,</a:t>
            </a:r>
          </a:p>
          <a:p>
            <a:pPr algn="ctr"/>
            <a:r>
              <a:rPr lang="en-US" sz="3600" dirty="0">
                <a:solidFill>
                  <a:srgbClr val="7030A0"/>
                </a:solidFill>
              </a:rPr>
              <a:t>And hail Him as thy matchless King</a:t>
            </a:r>
          </a:p>
          <a:p>
            <a:pPr algn="ctr"/>
            <a:r>
              <a:rPr lang="en-US" sz="3600" dirty="0">
                <a:solidFill>
                  <a:srgbClr val="7030A0"/>
                </a:solidFill>
              </a:rPr>
              <a:t>Through all eternity.</a:t>
            </a:r>
          </a:p>
          <a:p>
            <a:pPr algn="ctr"/>
            <a:endParaRPr lang="en-US" sz="2000" dirty="0">
              <a:solidFill>
                <a:srgbClr val="7030A0"/>
              </a:solidFill>
              <a:latin typeface="Calibri"/>
            </a:endParaRP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84148581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7030A0"/>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7030A0"/>
                </a:solidFill>
              </a:rPr>
              <a:t>Crown Him with many crowns,</a:t>
            </a:r>
          </a:p>
          <a:p>
            <a:pPr algn="ctr"/>
            <a:r>
              <a:rPr lang="en-US" sz="3600" dirty="0">
                <a:solidFill>
                  <a:srgbClr val="7030A0"/>
                </a:solidFill>
              </a:rPr>
              <a:t>The Lamb upon His throne;</a:t>
            </a:r>
          </a:p>
          <a:p>
            <a:pPr algn="ctr"/>
            <a:r>
              <a:rPr lang="en-US" sz="3600" u="sng" dirty="0">
                <a:solidFill>
                  <a:srgbClr val="7030A0"/>
                </a:solidFill>
              </a:rPr>
              <a:t>Hark! how the heavenly anthem drowns</a:t>
            </a:r>
          </a:p>
          <a:p>
            <a:pPr algn="ctr"/>
            <a:r>
              <a:rPr lang="en-US" sz="3600" u="sng" dirty="0">
                <a:solidFill>
                  <a:srgbClr val="7030A0"/>
                </a:solidFill>
              </a:rPr>
              <a:t>All music but its own</a:t>
            </a:r>
            <a:r>
              <a:rPr lang="en-US" sz="3600" dirty="0">
                <a:solidFill>
                  <a:srgbClr val="7030A0"/>
                </a:solidFill>
              </a:rPr>
              <a:t>;</a:t>
            </a:r>
          </a:p>
          <a:p>
            <a:pPr algn="ctr"/>
            <a:endParaRPr lang="en-US" sz="3600" dirty="0">
              <a:solidFill>
                <a:srgbClr val="7030A0"/>
              </a:solidFill>
            </a:endParaRPr>
          </a:p>
          <a:p>
            <a:pPr algn="ctr"/>
            <a:r>
              <a:rPr lang="en-US" sz="3600" u="sng" dirty="0">
                <a:solidFill>
                  <a:srgbClr val="7030A0"/>
                </a:solidFill>
              </a:rPr>
              <a:t>Awake, my soul, and sing</a:t>
            </a:r>
          </a:p>
          <a:p>
            <a:pPr algn="ctr"/>
            <a:r>
              <a:rPr lang="en-US" sz="3600" u="sng" dirty="0">
                <a:solidFill>
                  <a:srgbClr val="7030A0"/>
                </a:solidFill>
              </a:rPr>
              <a:t>Of Him Who died for Thee</a:t>
            </a:r>
            <a:r>
              <a:rPr lang="en-US" sz="3600" dirty="0">
                <a:solidFill>
                  <a:srgbClr val="7030A0"/>
                </a:solidFill>
              </a:rPr>
              <a:t>,</a:t>
            </a:r>
          </a:p>
          <a:p>
            <a:pPr algn="ctr"/>
            <a:r>
              <a:rPr lang="en-US" sz="3600" dirty="0">
                <a:solidFill>
                  <a:srgbClr val="7030A0"/>
                </a:solidFill>
              </a:rPr>
              <a:t>And hail Him as thy matchless King</a:t>
            </a:r>
          </a:p>
          <a:p>
            <a:pPr algn="ctr"/>
            <a:r>
              <a:rPr lang="en-US" sz="3600" dirty="0">
                <a:solidFill>
                  <a:srgbClr val="7030A0"/>
                </a:solidFill>
              </a:rPr>
              <a:t>Through all eternity.</a:t>
            </a:r>
          </a:p>
          <a:p>
            <a:pPr algn="ctr"/>
            <a:endParaRPr lang="en-US" sz="2000" dirty="0">
              <a:solidFill>
                <a:srgbClr val="7030A0"/>
              </a:solidFill>
              <a:latin typeface="Calibri"/>
            </a:endParaRP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11640547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7030A0"/>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7030A0"/>
                </a:solidFill>
              </a:rPr>
              <a:t>Come, Thou Fount of every blessing,</a:t>
            </a:r>
          </a:p>
          <a:p>
            <a:pPr algn="ctr"/>
            <a:r>
              <a:rPr lang="en-US" sz="3600" dirty="0">
                <a:solidFill>
                  <a:srgbClr val="7030A0"/>
                </a:solidFill>
              </a:rPr>
              <a:t>Tune my heart to sing Thy grace;</a:t>
            </a:r>
          </a:p>
          <a:p>
            <a:pPr algn="ctr"/>
            <a:r>
              <a:rPr lang="en-US" sz="3600" dirty="0">
                <a:solidFill>
                  <a:srgbClr val="7030A0"/>
                </a:solidFill>
              </a:rPr>
              <a:t>Streams of mercy, never ceasing,</a:t>
            </a:r>
          </a:p>
          <a:p>
            <a:pPr algn="ctr"/>
            <a:r>
              <a:rPr lang="en-US" sz="3600" dirty="0">
                <a:solidFill>
                  <a:srgbClr val="7030A0"/>
                </a:solidFill>
              </a:rPr>
              <a:t>Call for songs of loudest praise.</a:t>
            </a:r>
          </a:p>
          <a:p>
            <a:pPr algn="ctr"/>
            <a:endParaRPr lang="en-US" sz="3600" dirty="0">
              <a:solidFill>
                <a:srgbClr val="7030A0"/>
              </a:solidFill>
            </a:endParaRPr>
          </a:p>
          <a:p>
            <a:pPr algn="ctr"/>
            <a:r>
              <a:rPr lang="en-US" sz="3600" dirty="0">
                <a:solidFill>
                  <a:schemeClr val="bg1"/>
                </a:solidFill>
              </a:rPr>
              <a:t>Teach me some melodious sonnet,</a:t>
            </a:r>
          </a:p>
          <a:p>
            <a:pPr algn="ctr"/>
            <a:r>
              <a:rPr lang="en-US" sz="3600" dirty="0">
                <a:solidFill>
                  <a:schemeClr val="bg1"/>
                </a:solidFill>
              </a:rPr>
              <a:t>Sung by flaming tongues above;</a:t>
            </a:r>
          </a:p>
          <a:p>
            <a:pPr algn="ctr"/>
            <a:r>
              <a:rPr lang="en-US" sz="3600" dirty="0">
                <a:solidFill>
                  <a:schemeClr val="bg1"/>
                </a:solidFill>
              </a:rPr>
              <a:t>Praise the mount! I’m fixed upon it,</a:t>
            </a:r>
          </a:p>
          <a:p>
            <a:pPr algn="ctr"/>
            <a:r>
              <a:rPr lang="en-US" sz="3600" dirty="0">
                <a:solidFill>
                  <a:schemeClr val="bg1"/>
                </a:solidFill>
              </a:rPr>
              <a:t>Mount of Thy redeeming love.</a:t>
            </a:r>
          </a:p>
          <a:p>
            <a:pPr algn="ctr"/>
            <a:endParaRPr lang="en-US" sz="2000" dirty="0">
              <a:solidFill>
                <a:srgbClr val="7030A0"/>
              </a:solidFill>
              <a:latin typeface="Calibri"/>
            </a:endParaRP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02552977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7030A0"/>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7030A0"/>
                </a:solidFill>
              </a:rPr>
              <a:t>Come, Thou Fount of every blessing,</a:t>
            </a:r>
          </a:p>
          <a:p>
            <a:pPr algn="ctr"/>
            <a:r>
              <a:rPr lang="en-US" sz="3600" dirty="0">
                <a:solidFill>
                  <a:srgbClr val="7030A0"/>
                </a:solidFill>
              </a:rPr>
              <a:t>Tune my heart to sing Thy grace;</a:t>
            </a:r>
          </a:p>
          <a:p>
            <a:pPr algn="ctr"/>
            <a:r>
              <a:rPr lang="en-US" sz="3600" dirty="0">
                <a:solidFill>
                  <a:srgbClr val="7030A0"/>
                </a:solidFill>
              </a:rPr>
              <a:t>Streams of mercy, never ceasing,</a:t>
            </a:r>
          </a:p>
          <a:p>
            <a:pPr algn="ctr"/>
            <a:r>
              <a:rPr lang="en-US" sz="3600" dirty="0">
                <a:solidFill>
                  <a:srgbClr val="7030A0"/>
                </a:solidFill>
              </a:rPr>
              <a:t>Call for songs of loudest praise.</a:t>
            </a:r>
          </a:p>
          <a:p>
            <a:pPr algn="ctr"/>
            <a:endParaRPr lang="en-US" sz="3600" dirty="0">
              <a:solidFill>
                <a:srgbClr val="7030A0"/>
              </a:solidFill>
            </a:endParaRPr>
          </a:p>
          <a:p>
            <a:pPr algn="ctr"/>
            <a:r>
              <a:rPr lang="en-US" sz="3600" dirty="0">
                <a:solidFill>
                  <a:srgbClr val="7030A0"/>
                </a:solidFill>
              </a:rPr>
              <a:t>Teach me some melodious sonnet,</a:t>
            </a:r>
          </a:p>
          <a:p>
            <a:pPr algn="ctr"/>
            <a:r>
              <a:rPr lang="en-US" sz="3600" dirty="0">
                <a:solidFill>
                  <a:srgbClr val="7030A0"/>
                </a:solidFill>
              </a:rPr>
              <a:t>Sung by flaming tongues above;</a:t>
            </a:r>
          </a:p>
          <a:p>
            <a:pPr algn="ctr"/>
            <a:r>
              <a:rPr lang="en-US" sz="3600" dirty="0">
                <a:solidFill>
                  <a:srgbClr val="7030A0"/>
                </a:solidFill>
              </a:rPr>
              <a:t>Praise the mount! I’m fixed upon it,</a:t>
            </a:r>
          </a:p>
          <a:p>
            <a:pPr algn="ctr"/>
            <a:r>
              <a:rPr lang="en-US" sz="3600" dirty="0">
                <a:solidFill>
                  <a:srgbClr val="7030A0"/>
                </a:solidFill>
              </a:rPr>
              <a:t>Mount of Thy redeeming love.</a:t>
            </a:r>
          </a:p>
          <a:p>
            <a:pPr algn="ctr"/>
            <a:endParaRPr lang="en-US" sz="2000" dirty="0">
              <a:solidFill>
                <a:srgbClr val="7030A0"/>
              </a:solidFill>
              <a:latin typeface="Calibri"/>
            </a:endParaRP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654523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7030A0"/>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7030A0"/>
                </a:solidFill>
              </a:rPr>
              <a:t>Come, Thou Fount of every blessing,</a:t>
            </a:r>
          </a:p>
          <a:p>
            <a:pPr algn="ctr"/>
            <a:r>
              <a:rPr lang="en-US" sz="3600" u="sng" dirty="0">
                <a:solidFill>
                  <a:srgbClr val="7030A0"/>
                </a:solidFill>
              </a:rPr>
              <a:t>Tune my heart to sing Thy grace</a:t>
            </a:r>
            <a:r>
              <a:rPr lang="en-US" sz="3600" dirty="0">
                <a:solidFill>
                  <a:srgbClr val="7030A0"/>
                </a:solidFill>
              </a:rPr>
              <a:t>;</a:t>
            </a:r>
          </a:p>
          <a:p>
            <a:pPr algn="ctr"/>
            <a:r>
              <a:rPr lang="en-US" sz="3600" dirty="0">
                <a:solidFill>
                  <a:srgbClr val="7030A0"/>
                </a:solidFill>
              </a:rPr>
              <a:t>Streams of mercy, never ceasing,</a:t>
            </a:r>
          </a:p>
          <a:p>
            <a:pPr algn="ctr"/>
            <a:r>
              <a:rPr lang="en-US" sz="3600" u="sng" dirty="0">
                <a:solidFill>
                  <a:srgbClr val="7030A0"/>
                </a:solidFill>
              </a:rPr>
              <a:t>Call for songs of loudest praise</a:t>
            </a:r>
            <a:r>
              <a:rPr lang="en-US" sz="3600" dirty="0">
                <a:solidFill>
                  <a:srgbClr val="7030A0"/>
                </a:solidFill>
              </a:rPr>
              <a:t>.</a:t>
            </a:r>
          </a:p>
          <a:p>
            <a:pPr algn="ctr"/>
            <a:endParaRPr lang="en-US" sz="3600" dirty="0">
              <a:solidFill>
                <a:srgbClr val="7030A0"/>
              </a:solidFill>
            </a:endParaRPr>
          </a:p>
          <a:p>
            <a:pPr algn="ctr"/>
            <a:r>
              <a:rPr lang="en-US" sz="3600" u="sng" dirty="0">
                <a:solidFill>
                  <a:srgbClr val="7030A0"/>
                </a:solidFill>
              </a:rPr>
              <a:t>Teach me some melodious sonnet</a:t>
            </a:r>
            <a:r>
              <a:rPr lang="en-US" sz="3600" dirty="0">
                <a:solidFill>
                  <a:srgbClr val="7030A0"/>
                </a:solidFill>
              </a:rPr>
              <a:t>,</a:t>
            </a:r>
          </a:p>
          <a:p>
            <a:pPr algn="ctr"/>
            <a:r>
              <a:rPr lang="en-US" sz="3600" u="sng" dirty="0">
                <a:solidFill>
                  <a:srgbClr val="7030A0"/>
                </a:solidFill>
              </a:rPr>
              <a:t>Sung by flaming tongues above</a:t>
            </a:r>
            <a:r>
              <a:rPr lang="en-US" sz="3600" dirty="0">
                <a:solidFill>
                  <a:srgbClr val="7030A0"/>
                </a:solidFill>
              </a:rPr>
              <a:t>;</a:t>
            </a:r>
          </a:p>
          <a:p>
            <a:pPr algn="ctr"/>
            <a:r>
              <a:rPr lang="en-US" sz="3600" dirty="0">
                <a:solidFill>
                  <a:srgbClr val="7030A0"/>
                </a:solidFill>
              </a:rPr>
              <a:t>Praise the mount! I’m fixed upon it,</a:t>
            </a:r>
          </a:p>
          <a:p>
            <a:pPr algn="ctr"/>
            <a:r>
              <a:rPr lang="en-US" sz="3600" dirty="0">
                <a:solidFill>
                  <a:srgbClr val="7030A0"/>
                </a:solidFill>
              </a:rPr>
              <a:t>Mount of Thy redeeming love.</a:t>
            </a:r>
          </a:p>
          <a:p>
            <a:pPr algn="ctr"/>
            <a:endParaRPr lang="en-US" sz="2000" dirty="0">
              <a:solidFill>
                <a:srgbClr val="7030A0"/>
              </a:solidFill>
              <a:latin typeface="Calibri"/>
            </a:endParaRP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75519899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can we do better to make Jesus Christ more important</a:t>
            </a:r>
          </a:p>
          <a:p>
            <a:pPr algn="ctr"/>
            <a:r>
              <a:rPr lang="en-US" sz="4000" dirty="0">
                <a:solidFill>
                  <a:schemeClr val="tx1"/>
                </a:solidFill>
                <a:cs typeface="Aharoni" pitchFamily="2" charset="-79"/>
              </a:rPr>
              <a:t>in our hearts and lives?</a:t>
            </a:r>
          </a:p>
        </p:txBody>
      </p:sp>
    </p:spTree>
    <p:extLst>
      <p:ext uri="{BB962C8B-B14F-4D97-AF65-F5344CB8AC3E}">
        <p14:creationId xmlns:p14="http://schemas.microsoft.com/office/powerpoint/2010/main" val="358384901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Furthermore then we beseech you, brethren,</a:t>
            </a:r>
          </a:p>
          <a:p>
            <a:pPr algn="ctr"/>
            <a:r>
              <a:rPr lang="en-US" sz="3600" dirty="0">
                <a:solidFill>
                  <a:srgbClr val="0000FF"/>
                </a:solidFill>
              </a:rPr>
              <a:t>and exhort you by the Lord Jesus,</a:t>
            </a:r>
          </a:p>
          <a:p>
            <a:pPr algn="ctr"/>
            <a:r>
              <a:rPr lang="en-US" sz="3600" dirty="0">
                <a:solidFill>
                  <a:srgbClr val="0000FF"/>
                </a:solidFill>
              </a:rPr>
              <a:t>that as ye have received of us</a:t>
            </a:r>
          </a:p>
          <a:p>
            <a:pPr algn="ctr"/>
            <a:r>
              <a:rPr lang="en-US" sz="3600" dirty="0">
                <a:solidFill>
                  <a:srgbClr val="0000FF"/>
                </a:solidFill>
              </a:rPr>
              <a:t>how ye ought to walk and to please God,</a:t>
            </a:r>
          </a:p>
          <a:p>
            <a:pPr algn="ctr"/>
            <a:r>
              <a:rPr lang="en-US" sz="3600" dirty="0">
                <a:solidFill>
                  <a:srgbClr val="0000FF"/>
                </a:solidFill>
              </a:rPr>
              <a:t>so ye would abound more and more.</a:t>
            </a:r>
          </a:p>
          <a:p>
            <a:pPr algn="ctr"/>
            <a:r>
              <a:rPr lang="en-US" sz="3600" dirty="0">
                <a:solidFill>
                  <a:srgbClr val="0000FF"/>
                </a:solidFill>
              </a:rPr>
              <a:t>For ye know what commandments</a:t>
            </a:r>
          </a:p>
          <a:p>
            <a:pPr algn="ctr"/>
            <a:r>
              <a:rPr lang="en-US" sz="3600" dirty="0">
                <a:solidFill>
                  <a:srgbClr val="0000FF"/>
                </a:solidFill>
              </a:rPr>
              <a:t>we gave you by the Lord Jesus.</a:t>
            </a:r>
          </a:p>
          <a:p>
            <a:pPr algn="ctr"/>
            <a:r>
              <a:rPr lang="en-US" sz="2000" dirty="0">
                <a:solidFill>
                  <a:srgbClr val="0000FF"/>
                </a:solidFill>
                <a:latin typeface="Calibri"/>
              </a:rPr>
              <a:t>I Thessalonians 4:1-2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9738165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this I pray, that your love</a:t>
            </a:r>
          </a:p>
          <a:p>
            <a:pPr algn="ctr"/>
            <a:r>
              <a:rPr lang="en-US" sz="3600" dirty="0">
                <a:solidFill>
                  <a:srgbClr val="0000FF"/>
                </a:solidFill>
              </a:rPr>
              <a:t>may abound yet more and more</a:t>
            </a:r>
          </a:p>
          <a:p>
            <a:pPr algn="ctr"/>
            <a:r>
              <a:rPr lang="en-US" sz="3600" dirty="0">
                <a:solidFill>
                  <a:srgbClr val="0000FF"/>
                </a:solidFill>
              </a:rPr>
              <a:t>in knowledge and in all judgment;</a:t>
            </a:r>
          </a:p>
          <a:p>
            <a:pPr algn="ctr"/>
            <a:r>
              <a:rPr lang="en-US" sz="3600" dirty="0">
                <a:solidFill>
                  <a:srgbClr val="0000FF"/>
                </a:solidFill>
              </a:rPr>
              <a:t>That ye may approve things that are excellent;</a:t>
            </a:r>
          </a:p>
          <a:p>
            <a:pPr algn="ctr"/>
            <a:r>
              <a:rPr lang="en-US" sz="3600" dirty="0">
                <a:solidFill>
                  <a:srgbClr val="0000FF"/>
                </a:solidFill>
              </a:rPr>
              <a:t>that ye may be sincere and without offence</a:t>
            </a:r>
          </a:p>
          <a:p>
            <a:pPr algn="ctr"/>
            <a:r>
              <a:rPr lang="en-US" sz="3600" dirty="0">
                <a:solidFill>
                  <a:srgbClr val="0000FF"/>
                </a:solidFill>
              </a:rPr>
              <a:t>till the day of Christ;</a:t>
            </a:r>
          </a:p>
          <a:p>
            <a:pPr algn="ctr"/>
            <a:r>
              <a:rPr lang="en-US" sz="3600" dirty="0">
                <a:solidFill>
                  <a:srgbClr val="0000FF"/>
                </a:solidFill>
              </a:rPr>
              <a:t>Being filled with the fruits of righteousness,</a:t>
            </a:r>
          </a:p>
          <a:p>
            <a:pPr algn="ctr"/>
            <a:r>
              <a:rPr lang="en-US" sz="3600" dirty="0">
                <a:solidFill>
                  <a:srgbClr val="0000FF"/>
                </a:solidFill>
              </a:rPr>
              <a:t>which are by Jesus Christ,</a:t>
            </a:r>
          </a:p>
          <a:p>
            <a:pPr algn="ctr"/>
            <a:r>
              <a:rPr lang="en-US" sz="3600" dirty="0">
                <a:solidFill>
                  <a:srgbClr val="0000FF"/>
                </a:solidFill>
              </a:rPr>
              <a:t>unto the glory and praise of God.</a:t>
            </a:r>
          </a:p>
          <a:p>
            <a:pPr algn="ctr"/>
            <a:r>
              <a:rPr lang="en-US" sz="2000" dirty="0">
                <a:solidFill>
                  <a:srgbClr val="0000FF"/>
                </a:solidFill>
                <a:latin typeface="Calibri"/>
              </a:rPr>
              <a:t>Philippians 1:9-11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80732691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09086" y="732633"/>
            <a:ext cx="1624762" cy="2477389"/>
          </a:xfrm>
          <a:prstGeom prst="wedgeRectCallout">
            <a:avLst>
              <a:gd name="adj1" fmla="val -18508"/>
              <a:gd name="adj2" fmla="val 144069"/>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Bill, why did you love your business more than me?</a:t>
            </a:r>
          </a:p>
        </p:txBody>
      </p:sp>
    </p:spTree>
    <p:extLst>
      <p:ext uri="{BB962C8B-B14F-4D97-AF65-F5344CB8AC3E}">
        <p14:creationId xmlns:p14="http://schemas.microsoft.com/office/powerpoint/2010/main" val="4015786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9"/>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chemeClr val="bg1"/>
                </a:solidFill>
              </a:rPr>
              <a:t>Is Dung</a:t>
            </a:r>
          </a:p>
          <a:p>
            <a:endParaRPr lang="en-US" dirty="0"/>
          </a:p>
        </p:txBody>
      </p:sp>
    </p:spTree>
    <p:extLst>
      <p:ext uri="{BB962C8B-B14F-4D97-AF65-F5344CB8AC3E}">
        <p14:creationId xmlns:p14="http://schemas.microsoft.com/office/powerpoint/2010/main" val="99684312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67565" y="674155"/>
            <a:ext cx="1624762" cy="2594347"/>
          </a:xfrm>
          <a:prstGeom prst="wedgeRectCallout">
            <a:avLst>
              <a:gd name="adj1" fmla="val -17854"/>
              <a:gd name="adj2" fmla="val 125626"/>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I never knew you!</a:t>
            </a:r>
          </a:p>
          <a:p>
            <a:pPr algn="ctr"/>
            <a:r>
              <a:rPr lang="en-US" sz="2400" i="1" dirty="0">
                <a:solidFill>
                  <a:schemeClr val="tx1"/>
                </a:solidFill>
                <a:latin typeface="Berlin Sans FB" panose="020E0602020502020306" pitchFamily="34" charset="0"/>
              </a:rPr>
              <a:t>Get out of my sight.</a:t>
            </a:r>
          </a:p>
          <a:p>
            <a:pPr algn="ctr"/>
            <a:r>
              <a:rPr lang="en-US" sz="2400" i="1" dirty="0">
                <a:solidFill>
                  <a:schemeClr val="tx1"/>
                </a:solidFill>
                <a:latin typeface="Berlin Sans FB" panose="020E0602020502020306" pitchFamily="34" charset="0"/>
              </a:rPr>
              <a:t>Throw him into hell.</a:t>
            </a:r>
          </a:p>
        </p:txBody>
      </p:sp>
    </p:spTree>
    <p:extLst>
      <p:ext uri="{BB962C8B-B14F-4D97-AF65-F5344CB8AC3E}">
        <p14:creationId xmlns:p14="http://schemas.microsoft.com/office/powerpoint/2010/main" val="65777344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09086" y="732634"/>
            <a:ext cx="1624762" cy="2477389"/>
          </a:xfrm>
          <a:prstGeom prst="wedgeRectCallout">
            <a:avLst>
              <a:gd name="adj1" fmla="val -18508"/>
              <a:gd name="adj2" fmla="val 144069"/>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Barb, why did you fuss about good grades but did not teach love of me?</a:t>
            </a:r>
          </a:p>
        </p:txBody>
      </p:sp>
    </p:spTree>
    <p:extLst>
      <p:ext uri="{BB962C8B-B14F-4D97-AF65-F5344CB8AC3E}">
        <p14:creationId xmlns:p14="http://schemas.microsoft.com/office/powerpoint/2010/main" val="388730131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09086" y="732634"/>
            <a:ext cx="1624762" cy="2477389"/>
          </a:xfrm>
          <a:prstGeom prst="wedgeRectCallout">
            <a:avLst>
              <a:gd name="adj1" fmla="val -18508"/>
              <a:gd name="adj2" fmla="val 144069"/>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Bob, why did TB12 get your attention, but not my life?</a:t>
            </a:r>
          </a:p>
        </p:txBody>
      </p:sp>
    </p:spTree>
    <p:extLst>
      <p:ext uri="{BB962C8B-B14F-4D97-AF65-F5344CB8AC3E}">
        <p14:creationId xmlns:p14="http://schemas.microsoft.com/office/powerpoint/2010/main" val="113110191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09086" y="732634"/>
            <a:ext cx="1624762" cy="2477389"/>
          </a:xfrm>
          <a:prstGeom prst="wedgeRectCallout">
            <a:avLst>
              <a:gd name="adj1" fmla="val -18508"/>
              <a:gd name="adj2" fmla="val 144069"/>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Belle, why did you crave social media friends, but not my friendship?</a:t>
            </a:r>
          </a:p>
        </p:txBody>
      </p:sp>
    </p:spTree>
    <p:extLst>
      <p:ext uri="{BB962C8B-B14F-4D97-AF65-F5344CB8AC3E}">
        <p14:creationId xmlns:p14="http://schemas.microsoft.com/office/powerpoint/2010/main" val="350327110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09086" y="732634"/>
            <a:ext cx="1624762" cy="2477389"/>
          </a:xfrm>
          <a:prstGeom prst="wedgeRectCallout">
            <a:avLst>
              <a:gd name="adj1" fmla="val -18508"/>
              <a:gd name="adj2" fmla="val 144069"/>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Bart, you learned verses about me, but you never loved me.</a:t>
            </a:r>
          </a:p>
        </p:txBody>
      </p:sp>
    </p:spTree>
    <p:extLst>
      <p:ext uri="{BB962C8B-B14F-4D97-AF65-F5344CB8AC3E}">
        <p14:creationId xmlns:p14="http://schemas.microsoft.com/office/powerpoint/2010/main" val="4122045189"/>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09086" y="732634"/>
            <a:ext cx="1624762" cy="2477389"/>
          </a:xfrm>
          <a:prstGeom prst="wedgeRectCallout">
            <a:avLst>
              <a:gd name="adj1" fmla="val -18508"/>
              <a:gd name="adj2" fmla="val 144069"/>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Bonnie, I gave you everything in your life, but I only got your leftovers.</a:t>
            </a:r>
          </a:p>
        </p:txBody>
      </p:sp>
    </p:spTree>
    <p:extLst>
      <p:ext uri="{BB962C8B-B14F-4D97-AF65-F5344CB8AC3E}">
        <p14:creationId xmlns:p14="http://schemas.microsoft.com/office/powerpoint/2010/main" val="287418207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09086" y="732634"/>
            <a:ext cx="1624762" cy="2477389"/>
          </a:xfrm>
          <a:prstGeom prst="wedgeRectCallout">
            <a:avLst>
              <a:gd name="adj1" fmla="val -18508"/>
              <a:gd name="adj2" fmla="val 144069"/>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Brad, you doted on your wife and gloried in her, but what about me?</a:t>
            </a:r>
          </a:p>
        </p:txBody>
      </p:sp>
    </p:spTree>
    <p:extLst>
      <p:ext uri="{BB962C8B-B14F-4D97-AF65-F5344CB8AC3E}">
        <p14:creationId xmlns:p14="http://schemas.microsoft.com/office/powerpoint/2010/main" val="320969477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7D3D8258-4108-4888-B2ED-2C4982560765}"/>
              </a:ext>
            </a:extLst>
          </p:cNvPr>
          <p:cNvSpPr/>
          <p:nvPr/>
        </p:nvSpPr>
        <p:spPr>
          <a:xfrm rot="16200000">
            <a:off x="867565" y="674155"/>
            <a:ext cx="1624762" cy="2594347"/>
          </a:xfrm>
          <a:prstGeom prst="wedgeRectCallout">
            <a:avLst>
              <a:gd name="adj1" fmla="val -17854"/>
              <a:gd name="adj2" fmla="val 125626"/>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i="1" dirty="0">
                <a:solidFill>
                  <a:schemeClr val="tx1"/>
                </a:solidFill>
                <a:latin typeface="Berlin Sans FB" panose="020E0602020502020306" pitchFamily="34" charset="0"/>
              </a:rPr>
              <a:t>I never knew you!</a:t>
            </a:r>
          </a:p>
          <a:p>
            <a:pPr algn="ctr"/>
            <a:r>
              <a:rPr lang="en-US" sz="2400" i="1" dirty="0">
                <a:solidFill>
                  <a:schemeClr val="tx1"/>
                </a:solidFill>
                <a:latin typeface="Berlin Sans FB" panose="020E0602020502020306" pitchFamily="34" charset="0"/>
              </a:rPr>
              <a:t>Get out of my sight.</a:t>
            </a:r>
          </a:p>
          <a:p>
            <a:pPr algn="ctr"/>
            <a:r>
              <a:rPr lang="en-US" sz="2400" i="1" dirty="0">
                <a:solidFill>
                  <a:schemeClr val="tx1"/>
                </a:solidFill>
                <a:latin typeface="Berlin Sans FB" panose="020E0602020502020306" pitchFamily="34" charset="0"/>
              </a:rPr>
              <a:t>Throw her into hell.</a:t>
            </a:r>
          </a:p>
        </p:txBody>
      </p:sp>
    </p:spTree>
    <p:extLst>
      <p:ext uri="{BB962C8B-B14F-4D97-AF65-F5344CB8AC3E}">
        <p14:creationId xmlns:p14="http://schemas.microsoft.com/office/powerpoint/2010/main" val="320367621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many walk,</a:t>
            </a:r>
          </a:p>
          <a:p>
            <a:pPr algn="ctr"/>
            <a:r>
              <a:rPr lang="en-US" sz="3600" dirty="0">
                <a:solidFill>
                  <a:srgbClr val="0000FF"/>
                </a:solidFill>
              </a:rPr>
              <a:t>of whom I have told you often,</a:t>
            </a:r>
          </a:p>
          <a:p>
            <a:pPr algn="ctr"/>
            <a:r>
              <a:rPr lang="en-US" sz="3600" dirty="0">
                <a:solidFill>
                  <a:srgbClr val="0000FF"/>
                </a:solidFill>
              </a:rPr>
              <a:t>and now tell you even weeping,</a:t>
            </a:r>
          </a:p>
          <a:p>
            <a:pPr algn="ctr"/>
            <a:r>
              <a:rPr lang="en-US" sz="3600" dirty="0">
                <a:solidFill>
                  <a:srgbClr val="0000FF"/>
                </a:solidFill>
              </a:rPr>
              <a:t>that they are the enemies</a:t>
            </a:r>
          </a:p>
          <a:p>
            <a:pPr algn="ctr"/>
            <a:r>
              <a:rPr lang="en-US" sz="3600" dirty="0">
                <a:solidFill>
                  <a:srgbClr val="0000FF"/>
                </a:solidFill>
              </a:rPr>
              <a:t>of the cross of Christ:</a:t>
            </a:r>
          </a:p>
          <a:p>
            <a:pPr algn="ctr"/>
            <a:r>
              <a:rPr lang="en-US" sz="3600" dirty="0">
                <a:solidFill>
                  <a:srgbClr val="0000FF"/>
                </a:solidFill>
              </a:rPr>
              <a:t>Whose end is destruction,</a:t>
            </a:r>
          </a:p>
          <a:p>
            <a:pPr algn="ctr"/>
            <a:r>
              <a:rPr lang="en-US" sz="3600" dirty="0">
                <a:solidFill>
                  <a:srgbClr val="0000FF"/>
                </a:solidFill>
              </a:rPr>
              <a:t>whose God is their belly,</a:t>
            </a:r>
          </a:p>
          <a:p>
            <a:pPr algn="ctr"/>
            <a:r>
              <a:rPr lang="en-US" sz="3600" dirty="0">
                <a:solidFill>
                  <a:srgbClr val="0000FF"/>
                </a:solidFill>
              </a:rPr>
              <a:t>and whose glory is in their shame,</a:t>
            </a:r>
          </a:p>
          <a:p>
            <a:pPr algn="ctr"/>
            <a:r>
              <a:rPr lang="en-US" sz="3600" dirty="0">
                <a:solidFill>
                  <a:srgbClr val="0000FF"/>
                </a:solidFill>
              </a:rPr>
              <a:t>who mind earthly things.)</a:t>
            </a:r>
          </a:p>
          <a:p>
            <a:pPr algn="ctr"/>
            <a:r>
              <a:rPr lang="en-US" sz="2000" dirty="0">
                <a:solidFill>
                  <a:srgbClr val="0000FF"/>
                </a:solidFill>
                <a:latin typeface="Calibri"/>
              </a:rPr>
              <a:t>Philippians 3:18-19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7779187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If any man come to me,</a:t>
            </a:r>
          </a:p>
          <a:p>
            <a:pPr algn="ctr"/>
            <a:r>
              <a:rPr lang="en-US" sz="3600" dirty="0">
                <a:solidFill>
                  <a:srgbClr val="0000FF"/>
                </a:solidFill>
              </a:rPr>
              <a:t>and hate not his father,</a:t>
            </a:r>
          </a:p>
          <a:p>
            <a:pPr algn="ctr"/>
            <a:r>
              <a:rPr lang="en-US" sz="3600" dirty="0">
                <a:solidFill>
                  <a:srgbClr val="0000FF"/>
                </a:solidFill>
              </a:rPr>
              <a:t>and mother,</a:t>
            </a:r>
          </a:p>
          <a:p>
            <a:pPr algn="ctr"/>
            <a:r>
              <a:rPr lang="en-US" sz="3600" dirty="0">
                <a:solidFill>
                  <a:srgbClr val="0000FF"/>
                </a:solidFill>
              </a:rPr>
              <a:t>and wife,</a:t>
            </a:r>
          </a:p>
          <a:p>
            <a:pPr algn="ctr"/>
            <a:r>
              <a:rPr lang="en-US" sz="3600" dirty="0">
                <a:solidFill>
                  <a:srgbClr val="0000FF"/>
                </a:solidFill>
              </a:rPr>
              <a:t>and children,</a:t>
            </a:r>
          </a:p>
          <a:p>
            <a:pPr algn="ctr"/>
            <a:r>
              <a:rPr lang="en-US" sz="3600" dirty="0">
                <a:solidFill>
                  <a:srgbClr val="0000FF"/>
                </a:solidFill>
              </a:rPr>
              <a:t>and brethren,</a:t>
            </a:r>
          </a:p>
          <a:p>
            <a:pPr algn="ctr"/>
            <a:r>
              <a:rPr lang="en-US" sz="3600" dirty="0">
                <a:solidFill>
                  <a:srgbClr val="0000FF"/>
                </a:solidFill>
              </a:rPr>
              <a:t>and sisters,</a:t>
            </a:r>
          </a:p>
          <a:p>
            <a:pPr algn="ctr"/>
            <a:r>
              <a:rPr lang="en-US" sz="3600" dirty="0">
                <a:solidFill>
                  <a:srgbClr val="0000FF"/>
                </a:solidFill>
              </a:rPr>
              <a:t>yea, and his own life also,</a:t>
            </a:r>
          </a:p>
          <a:p>
            <a:pPr algn="ctr"/>
            <a:r>
              <a:rPr lang="en-US" sz="3600" dirty="0">
                <a:solidFill>
                  <a:srgbClr val="0000FF"/>
                </a:solidFill>
              </a:rPr>
              <a:t>he cannot be my disciple.</a:t>
            </a:r>
          </a:p>
          <a:p>
            <a:pPr algn="ctr"/>
            <a:r>
              <a:rPr lang="en-US" sz="2000" dirty="0">
                <a:solidFill>
                  <a:srgbClr val="0000FF"/>
                </a:solidFill>
                <a:latin typeface="Calibri"/>
              </a:rPr>
              <a:t>Luke 14:26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122467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9"/>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rgbClr val="C00000"/>
                </a:solidFill>
              </a:rPr>
              <a:t>Is Dung</a:t>
            </a:r>
          </a:p>
          <a:p>
            <a:endParaRPr lang="en-US" dirty="0"/>
          </a:p>
        </p:txBody>
      </p:sp>
    </p:spTree>
    <p:extLst>
      <p:ext uri="{BB962C8B-B14F-4D97-AF65-F5344CB8AC3E}">
        <p14:creationId xmlns:p14="http://schemas.microsoft.com/office/powerpoint/2010/main" val="312194417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God saved you to know and love Himself and His Son ... to love the members of His family ... and to be more and more like Christ.</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38600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this is life eternal,</a:t>
            </a:r>
          </a:p>
          <a:p>
            <a:pPr algn="ctr"/>
            <a:r>
              <a:rPr lang="en-US" sz="3600" dirty="0">
                <a:solidFill>
                  <a:srgbClr val="0000FF"/>
                </a:solidFill>
              </a:rPr>
              <a:t>that they might know thee</a:t>
            </a:r>
          </a:p>
          <a:p>
            <a:pPr algn="ctr"/>
            <a:r>
              <a:rPr lang="en-US" sz="3600" dirty="0">
                <a:solidFill>
                  <a:srgbClr val="0000FF"/>
                </a:solidFill>
              </a:rPr>
              <a:t>the only true God,</a:t>
            </a:r>
          </a:p>
          <a:p>
            <a:pPr algn="ctr"/>
            <a:r>
              <a:rPr lang="en-US" sz="3600" dirty="0">
                <a:solidFill>
                  <a:srgbClr val="0000FF"/>
                </a:solidFill>
              </a:rPr>
              <a:t>and Jesus Christ,</a:t>
            </a:r>
          </a:p>
          <a:p>
            <a:pPr algn="ctr"/>
            <a:r>
              <a:rPr lang="en-US" sz="3600" dirty="0">
                <a:solidFill>
                  <a:srgbClr val="0000FF"/>
                </a:solidFill>
              </a:rPr>
              <a:t>whom thou hast sent.</a:t>
            </a:r>
          </a:p>
          <a:p>
            <a:pPr algn="ctr"/>
            <a:r>
              <a:rPr lang="en-US" sz="2000" dirty="0">
                <a:solidFill>
                  <a:srgbClr val="0000FF"/>
                </a:solidFill>
                <a:latin typeface="Calibri"/>
              </a:rPr>
              <a:t>John 17:3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3922128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Beloved, let us love one another:</a:t>
            </a:r>
          </a:p>
          <a:p>
            <a:pPr algn="ctr"/>
            <a:r>
              <a:rPr lang="en-US" sz="3600" dirty="0">
                <a:solidFill>
                  <a:srgbClr val="0000FF"/>
                </a:solidFill>
              </a:rPr>
              <a:t>for love is of God;</a:t>
            </a:r>
          </a:p>
          <a:p>
            <a:pPr algn="ctr"/>
            <a:r>
              <a:rPr lang="en-US" sz="3600" dirty="0">
                <a:solidFill>
                  <a:srgbClr val="0000FF"/>
                </a:solidFill>
              </a:rPr>
              <a:t>and every one that loveth</a:t>
            </a:r>
          </a:p>
          <a:p>
            <a:pPr algn="ctr"/>
            <a:r>
              <a:rPr lang="en-US" sz="3600" dirty="0">
                <a:solidFill>
                  <a:srgbClr val="0000FF"/>
                </a:solidFill>
              </a:rPr>
              <a:t>is born of God,</a:t>
            </a:r>
          </a:p>
          <a:p>
            <a:pPr algn="ctr"/>
            <a:r>
              <a:rPr lang="en-US" sz="3600" dirty="0">
                <a:solidFill>
                  <a:srgbClr val="0000FF"/>
                </a:solidFill>
              </a:rPr>
              <a:t>and knoweth God.</a:t>
            </a:r>
          </a:p>
          <a:p>
            <a:pPr algn="ctr"/>
            <a:r>
              <a:rPr lang="en-US" sz="3600" dirty="0">
                <a:solidFill>
                  <a:srgbClr val="0000FF"/>
                </a:solidFill>
              </a:rPr>
              <a:t>He that loveth not</a:t>
            </a:r>
          </a:p>
          <a:p>
            <a:pPr algn="ctr"/>
            <a:r>
              <a:rPr lang="en-US" sz="3600" dirty="0">
                <a:solidFill>
                  <a:srgbClr val="0000FF"/>
                </a:solidFill>
              </a:rPr>
              <a:t>knoweth not God;</a:t>
            </a:r>
          </a:p>
          <a:p>
            <a:pPr algn="ctr"/>
            <a:r>
              <a:rPr lang="en-US" sz="3600" dirty="0">
                <a:solidFill>
                  <a:srgbClr val="0000FF"/>
                </a:solidFill>
              </a:rPr>
              <a:t>for God is love.</a:t>
            </a:r>
          </a:p>
          <a:p>
            <a:pPr algn="ctr"/>
            <a:r>
              <a:rPr lang="en-US" sz="2000" dirty="0">
                <a:solidFill>
                  <a:srgbClr val="0000FF"/>
                </a:solidFill>
                <a:latin typeface="Calibri"/>
              </a:rPr>
              <a:t>I John 4:7-8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3488449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we all,</a:t>
            </a:r>
          </a:p>
          <a:p>
            <a:pPr algn="ctr"/>
            <a:r>
              <a:rPr lang="en-US" sz="3600" dirty="0">
                <a:solidFill>
                  <a:srgbClr val="0000FF"/>
                </a:solidFill>
              </a:rPr>
              <a:t>with open face beholding</a:t>
            </a:r>
          </a:p>
          <a:p>
            <a:pPr algn="ctr"/>
            <a:r>
              <a:rPr lang="en-US" sz="3600" dirty="0">
                <a:solidFill>
                  <a:srgbClr val="0000FF"/>
                </a:solidFill>
              </a:rPr>
              <a:t>as in a glass the glory of the Lord,</a:t>
            </a:r>
          </a:p>
          <a:p>
            <a:pPr algn="ctr"/>
            <a:r>
              <a:rPr lang="en-US" sz="3600" dirty="0">
                <a:solidFill>
                  <a:srgbClr val="0000FF"/>
                </a:solidFill>
              </a:rPr>
              <a:t>are changed into the same image</a:t>
            </a:r>
          </a:p>
          <a:p>
            <a:pPr algn="ctr"/>
            <a:r>
              <a:rPr lang="en-US" sz="3600" dirty="0">
                <a:solidFill>
                  <a:srgbClr val="0000FF"/>
                </a:solidFill>
              </a:rPr>
              <a:t>from glory to glory,</a:t>
            </a:r>
          </a:p>
          <a:p>
            <a:pPr algn="ctr"/>
            <a:r>
              <a:rPr lang="en-US" sz="3600" dirty="0">
                <a:solidFill>
                  <a:srgbClr val="0000FF"/>
                </a:solidFill>
              </a:rPr>
              <a:t>even as by the Spirit of the Lord.</a:t>
            </a:r>
          </a:p>
          <a:p>
            <a:pPr algn="ctr"/>
            <a:r>
              <a:rPr lang="en-US" sz="2000" dirty="0">
                <a:solidFill>
                  <a:srgbClr val="0000FF"/>
                </a:solidFill>
                <a:latin typeface="Calibri"/>
              </a:rPr>
              <a:t>II Corinthians 3:18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93782676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8"/>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rgbClr val="C00000"/>
                </a:solidFill>
              </a:rPr>
              <a:t>Is Dung and Loss</a:t>
            </a:r>
          </a:p>
          <a:p>
            <a:endParaRPr lang="en-US" dirty="0"/>
          </a:p>
        </p:txBody>
      </p:sp>
    </p:spTree>
    <p:extLst>
      <p:ext uri="{BB962C8B-B14F-4D97-AF65-F5344CB8AC3E}">
        <p14:creationId xmlns:p14="http://schemas.microsoft.com/office/powerpoint/2010/main" val="417716178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Our Christian family is safe for life and eternity!</a:t>
            </a:r>
          </a:p>
        </p:txBody>
      </p:sp>
    </p:spTree>
    <p:extLst>
      <p:ext uri="{BB962C8B-B14F-4D97-AF65-F5344CB8AC3E}">
        <p14:creationId xmlns:p14="http://schemas.microsoft.com/office/powerpoint/2010/main" val="284376076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Not every one that saith unto me, Lord, Lord,</a:t>
            </a:r>
          </a:p>
          <a:p>
            <a:pPr algn="ctr"/>
            <a:r>
              <a:rPr lang="en-US" sz="3600" dirty="0">
                <a:solidFill>
                  <a:srgbClr val="0000FF"/>
                </a:solidFill>
              </a:rPr>
              <a:t>shall enter into the kingdom of heaven;</a:t>
            </a:r>
          </a:p>
          <a:p>
            <a:pPr algn="ctr"/>
            <a:r>
              <a:rPr lang="en-US" sz="3600" dirty="0">
                <a:solidFill>
                  <a:srgbClr val="0000FF"/>
                </a:solidFill>
              </a:rPr>
              <a:t>but he that doeth the will</a:t>
            </a:r>
          </a:p>
          <a:p>
            <a:pPr algn="ctr"/>
            <a:r>
              <a:rPr lang="en-US" sz="3600" dirty="0">
                <a:solidFill>
                  <a:srgbClr val="0000FF"/>
                </a:solidFill>
              </a:rPr>
              <a:t>of my Father which is in heaven.</a:t>
            </a:r>
          </a:p>
          <a:p>
            <a:pPr algn="ctr"/>
            <a:r>
              <a:rPr lang="en-US" sz="2000" dirty="0">
                <a:solidFill>
                  <a:srgbClr val="0000FF"/>
                </a:solidFill>
                <a:latin typeface="Calibri"/>
              </a:rPr>
              <a:t>Matthew 7:21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69880363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Every one that heareth these sayings of mine,</a:t>
            </a:r>
          </a:p>
          <a:p>
            <a:pPr algn="ctr"/>
            <a:r>
              <a:rPr lang="en-US" sz="3600" dirty="0">
                <a:solidFill>
                  <a:srgbClr val="0000FF"/>
                </a:solidFill>
              </a:rPr>
              <a:t>and doeth them not,</a:t>
            </a:r>
          </a:p>
          <a:p>
            <a:pPr algn="ctr"/>
            <a:r>
              <a:rPr lang="en-US" sz="3600" dirty="0">
                <a:solidFill>
                  <a:srgbClr val="0000FF"/>
                </a:solidFill>
              </a:rPr>
              <a:t>shall be likened unto a foolish man,</a:t>
            </a:r>
          </a:p>
          <a:p>
            <a:pPr algn="ctr"/>
            <a:r>
              <a:rPr lang="en-US" sz="3600" dirty="0">
                <a:solidFill>
                  <a:srgbClr val="0000FF"/>
                </a:solidFill>
              </a:rPr>
              <a:t>which built his house upon the sand:</a:t>
            </a:r>
          </a:p>
          <a:p>
            <a:pPr algn="ctr"/>
            <a:r>
              <a:rPr lang="en-US" sz="3600" dirty="0">
                <a:solidFill>
                  <a:srgbClr val="0000FF"/>
                </a:solidFill>
              </a:rPr>
              <a:t>And the rain descended,</a:t>
            </a:r>
          </a:p>
          <a:p>
            <a:pPr algn="ctr"/>
            <a:r>
              <a:rPr lang="en-US" sz="3600" dirty="0">
                <a:solidFill>
                  <a:srgbClr val="0000FF"/>
                </a:solidFill>
              </a:rPr>
              <a:t>and the floods came,</a:t>
            </a:r>
          </a:p>
          <a:p>
            <a:pPr algn="ctr"/>
            <a:r>
              <a:rPr lang="en-US" sz="3600" dirty="0">
                <a:solidFill>
                  <a:srgbClr val="0000FF"/>
                </a:solidFill>
              </a:rPr>
              <a:t>and the winds blew,</a:t>
            </a:r>
          </a:p>
          <a:p>
            <a:pPr algn="ctr"/>
            <a:r>
              <a:rPr lang="en-US" sz="3600" dirty="0">
                <a:solidFill>
                  <a:srgbClr val="0000FF"/>
                </a:solidFill>
              </a:rPr>
              <a:t>and beat upon that house;</a:t>
            </a:r>
          </a:p>
          <a:p>
            <a:pPr algn="ctr"/>
            <a:r>
              <a:rPr lang="en-US" sz="3600" dirty="0">
                <a:solidFill>
                  <a:srgbClr val="0000FF"/>
                </a:solidFill>
              </a:rPr>
              <a:t>and it fell:</a:t>
            </a:r>
          </a:p>
          <a:p>
            <a:pPr algn="ctr"/>
            <a:r>
              <a:rPr lang="en-US" sz="3600" dirty="0">
                <a:solidFill>
                  <a:srgbClr val="0000FF"/>
                </a:solidFill>
              </a:rPr>
              <a:t>and great was the fall of it.</a:t>
            </a:r>
          </a:p>
          <a:p>
            <a:pPr algn="ctr"/>
            <a:r>
              <a:rPr lang="en-US" sz="2000" dirty="0">
                <a:solidFill>
                  <a:srgbClr val="0000FF"/>
                </a:solidFill>
                <a:latin typeface="Calibri"/>
              </a:rPr>
              <a:t>Matthew 7:26-27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40645321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58587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The ground of a certain rich man</a:t>
            </a:r>
          </a:p>
          <a:p>
            <a:pPr algn="ctr"/>
            <a:r>
              <a:rPr lang="en-US" sz="3600" dirty="0">
                <a:solidFill>
                  <a:srgbClr val="0000FF"/>
                </a:solidFill>
              </a:rPr>
              <a:t>brought forth plentifully:</a:t>
            </a:r>
          </a:p>
          <a:p>
            <a:pPr algn="ctr"/>
            <a:r>
              <a:rPr lang="en-US" sz="3600" dirty="0">
                <a:solidFill>
                  <a:srgbClr val="0000FF"/>
                </a:solidFill>
              </a:rPr>
              <a:t>And he thought within himself, saying,</a:t>
            </a:r>
          </a:p>
          <a:p>
            <a:pPr algn="ctr"/>
            <a:r>
              <a:rPr lang="en-US" sz="3600" dirty="0">
                <a:solidFill>
                  <a:srgbClr val="0000FF"/>
                </a:solidFill>
              </a:rPr>
              <a:t>Soul, thou hast much goods</a:t>
            </a:r>
          </a:p>
          <a:p>
            <a:pPr algn="ctr"/>
            <a:r>
              <a:rPr lang="en-US" sz="3600" dirty="0">
                <a:solidFill>
                  <a:srgbClr val="0000FF"/>
                </a:solidFill>
              </a:rPr>
              <a:t>laid up for many years;</a:t>
            </a:r>
          </a:p>
          <a:p>
            <a:pPr algn="ctr"/>
            <a:r>
              <a:rPr lang="en-US" sz="3600" dirty="0">
                <a:solidFill>
                  <a:srgbClr val="0000FF"/>
                </a:solidFill>
              </a:rPr>
              <a:t>take thine ease,</a:t>
            </a:r>
          </a:p>
          <a:p>
            <a:pPr algn="ctr"/>
            <a:r>
              <a:rPr lang="en-US" sz="3600" dirty="0">
                <a:solidFill>
                  <a:srgbClr val="0000FF"/>
                </a:solidFill>
              </a:rPr>
              <a:t>eat, drink, and be merry.</a:t>
            </a:r>
          </a:p>
          <a:p>
            <a:pPr algn="ctr"/>
            <a:r>
              <a:rPr lang="en-US" sz="2000" dirty="0">
                <a:solidFill>
                  <a:srgbClr val="0000FF"/>
                </a:solidFill>
                <a:latin typeface="Calibri"/>
              </a:rPr>
              <a:t>Luke 12:16-19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3134958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God said unto him, Thou fool,</a:t>
            </a:r>
          </a:p>
          <a:p>
            <a:pPr algn="ctr"/>
            <a:r>
              <a:rPr lang="en-US" sz="3600" dirty="0">
                <a:solidFill>
                  <a:srgbClr val="0000FF"/>
                </a:solidFill>
              </a:rPr>
              <a:t>this night thy soul shall be required of thee:</a:t>
            </a:r>
          </a:p>
          <a:p>
            <a:pPr algn="ctr"/>
            <a:r>
              <a:rPr lang="en-US" sz="3600" dirty="0">
                <a:solidFill>
                  <a:srgbClr val="0000FF"/>
                </a:solidFill>
              </a:rPr>
              <a:t>then whose shall those things be,</a:t>
            </a:r>
          </a:p>
          <a:p>
            <a:pPr algn="ctr"/>
            <a:r>
              <a:rPr lang="en-US" sz="3600" dirty="0">
                <a:solidFill>
                  <a:srgbClr val="0000FF"/>
                </a:solidFill>
              </a:rPr>
              <a:t>which thou hast provided?</a:t>
            </a:r>
          </a:p>
          <a:p>
            <a:pPr algn="ctr"/>
            <a:r>
              <a:rPr lang="en-US" sz="2000" dirty="0">
                <a:solidFill>
                  <a:srgbClr val="0000FF"/>
                </a:solidFill>
                <a:latin typeface="Calibri"/>
              </a:rPr>
              <a:t>Luke 12:20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708960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8"/>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rgbClr val="C00000"/>
                </a:solidFill>
              </a:rPr>
              <a:t>Is Dung and Loss</a:t>
            </a:r>
          </a:p>
          <a:p>
            <a:endParaRPr lang="en-US" dirty="0"/>
          </a:p>
        </p:txBody>
      </p:sp>
    </p:spTree>
    <p:extLst>
      <p:ext uri="{BB962C8B-B14F-4D97-AF65-F5344CB8AC3E}">
        <p14:creationId xmlns:p14="http://schemas.microsoft.com/office/powerpoint/2010/main" val="244055941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od News Magazine: March - April 2015 | United Church of God">
            <a:extLst>
              <a:ext uri="{FF2B5EF4-FFF2-40B4-BE49-F238E27FC236}">
                <a16:creationId xmlns:a16="http://schemas.microsoft.com/office/drawing/2014/main" id="{8A415589-88DC-4A57-8C9D-F621080ED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090738"/>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rmers Dine on Haute Cuisine as They Plot Global ...">
            <a:extLst>
              <a:ext uri="{FF2B5EF4-FFF2-40B4-BE49-F238E27FC236}">
                <a16:creationId xmlns:a16="http://schemas.microsoft.com/office/drawing/2014/main" id="{62A856EA-E82D-41CE-A1E6-9005ABBE5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681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If any man</a:t>
            </a:r>
          </a:p>
          <a:p>
            <a:pPr algn="ctr"/>
            <a:r>
              <a:rPr lang="en-US" sz="3600" dirty="0">
                <a:solidFill>
                  <a:srgbClr val="0000FF"/>
                </a:solidFill>
              </a:rPr>
              <a:t>love not</a:t>
            </a:r>
          </a:p>
          <a:p>
            <a:pPr algn="ctr"/>
            <a:r>
              <a:rPr lang="en-US" sz="3600" dirty="0">
                <a:solidFill>
                  <a:srgbClr val="0000FF"/>
                </a:solidFill>
              </a:rPr>
              <a:t>the Lord Jesus Christ,</a:t>
            </a:r>
          </a:p>
          <a:p>
            <a:pPr algn="ctr"/>
            <a:r>
              <a:rPr lang="en-US" sz="3600" dirty="0">
                <a:solidFill>
                  <a:srgbClr val="0000FF"/>
                </a:solidFill>
              </a:rPr>
              <a:t>let him be</a:t>
            </a:r>
          </a:p>
          <a:p>
            <a:pPr algn="ctr"/>
            <a:r>
              <a:rPr lang="en-US" sz="3600" b="1" dirty="0">
                <a:solidFill>
                  <a:srgbClr val="FF0000"/>
                </a:solidFill>
              </a:rPr>
              <a:t>Anathema</a:t>
            </a:r>
          </a:p>
          <a:p>
            <a:pPr algn="ctr"/>
            <a:r>
              <a:rPr lang="en-US" sz="3600" b="1" dirty="0">
                <a:solidFill>
                  <a:srgbClr val="FF0000"/>
                </a:solidFill>
              </a:rPr>
              <a:t>Maranatha.</a:t>
            </a:r>
          </a:p>
          <a:p>
            <a:pPr algn="ctr"/>
            <a:r>
              <a:rPr lang="en-US" sz="2000" dirty="0">
                <a:solidFill>
                  <a:srgbClr val="0000FF"/>
                </a:solidFill>
                <a:latin typeface="Calibri"/>
              </a:rPr>
              <a:t>I Corinthians 16:22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97400084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2045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 have by design emphasized children for the parents and children gently and kindly.</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429016879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But it should start with parents, though I exhort our children</a:t>
            </a:r>
          </a:p>
          <a:p>
            <a:pPr algn="ctr"/>
            <a:r>
              <a:rPr lang="en-US" sz="4000" dirty="0">
                <a:solidFill>
                  <a:schemeClr val="tx1"/>
                </a:solidFill>
                <a:cs typeface="Aharoni" pitchFamily="2" charset="-79"/>
              </a:rPr>
              <a:t> to run to Christ by faith.</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45162057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C00000"/>
            </a:solidFill>
          </a:ln>
        </p:spPr>
        <p:txBody>
          <a:bodyPr>
            <a:noAutofit/>
          </a:bodyPr>
          <a:lstStyle/>
          <a:p>
            <a:pPr algn="ctr"/>
            <a:r>
              <a:rPr lang="en-US" sz="4000" b="1" i="1" dirty="0">
                <a:solidFill>
                  <a:srgbClr val="C00000"/>
                </a:solidFill>
                <a:latin typeface="+mn-lt"/>
              </a:rPr>
              <a:t>Pastor, What Should I Do?</a:t>
            </a:r>
          </a:p>
        </p:txBody>
      </p:sp>
      <p:sp>
        <p:nvSpPr>
          <p:cNvPr id="3" name="Content Placeholder 2"/>
          <p:cNvSpPr>
            <a:spLocks noGrp="1"/>
          </p:cNvSpPr>
          <p:nvPr>
            <p:ph idx="1"/>
          </p:nvPr>
        </p:nvSpPr>
        <p:spPr>
          <a:xfrm>
            <a:off x="404037" y="1442484"/>
            <a:ext cx="11366205" cy="4947683"/>
          </a:xfrm>
          <a:solidFill>
            <a:schemeClr val="bg1"/>
          </a:solidFill>
          <a:ln w="38100">
            <a:solidFill>
              <a:srgbClr val="C00000"/>
            </a:solidFill>
          </a:ln>
        </p:spPr>
        <p:txBody>
          <a:bodyPr>
            <a:normAutofit/>
          </a:bodyPr>
          <a:lstStyle/>
          <a:p>
            <a:r>
              <a:rPr lang="en-US" sz="3000" dirty="0">
                <a:solidFill>
                  <a:srgbClr val="C00000"/>
                </a:solidFill>
              </a:rPr>
              <a:t>Repent! Like Acts 2:38! Confess your folly to God of neglecting His Son!</a:t>
            </a:r>
          </a:p>
          <a:p>
            <a:endParaRPr lang="en-US" sz="1600" dirty="0">
              <a:solidFill>
                <a:srgbClr val="C00000"/>
              </a:solidFill>
            </a:endParaRPr>
          </a:p>
          <a:p>
            <a:r>
              <a:rPr lang="en-US" sz="3000" dirty="0">
                <a:solidFill>
                  <a:srgbClr val="C00000"/>
                </a:solidFill>
              </a:rPr>
              <a:t>Tell God what you will give up and what you will take up to love Jesus!</a:t>
            </a:r>
          </a:p>
          <a:p>
            <a:endParaRPr lang="en-US" sz="1600" dirty="0">
              <a:solidFill>
                <a:srgbClr val="C00000"/>
              </a:solidFill>
            </a:endParaRPr>
          </a:p>
          <a:p>
            <a:r>
              <a:rPr lang="en-US" sz="3000" dirty="0">
                <a:solidFill>
                  <a:srgbClr val="C00000"/>
                </a:solidFill>
              </a:rPr>
              <a:t>Make those changes as soon as possible and passionately love His Son!</a:t>
            </a:r>
          </a:p>
          <a:p>
            <a:endParaRPr lang="en-US" sz="1600" dirty="0">
              <a:solidFill>
                <a:srgbClr val="C00000"/>
              </a:solidFill>
            </a:endParaRPr>
          </a:p>
          <a:p>
            <a:r>
              <a:rPr lang="en-US" sz="3000" dirty="0">
                <a:solidFill>
                  <a:srgbClr val="C00000"/>
                </a:solidFill>
              </a:rPr>
              <a:t>Remember the five basic inputs </a:t>
            </a:r>
            <a:r>
              <a:rPr lang="en-US" sz="2600" dirty="0">
                <a:solidFill>
                  <a:srgbClr val="C00000"/>
                </a:solidFill>
              </a:rPr>
              <a:t>(R,P,F,M,E)</a:t>
            </a:r>
            <a:r>
              <a:rPr lang="en-US" sz="2400" dirty="0">
                <a:solidFill>
                  <a:srgbClr val="C00000"/>
                </a:solidFill>
              </a:rPr>
              <a:t> </a:t>
            </a:r>
            <a:r>
              <a:rPr lang="en-US" sz="3000" dirty="0">
                <a:solidFill>
                  <a:srgbClr val="C00000"/>
                </a:solidFill>
              </a:rPr>
              <a:t>and turn them inside out!</a:t>
            </a:r>
          </a:p>
          <a:p>
            <a:endParaRPr lang="en-US" sz="1600" dirty="0">
              <a:solidFill>
                <a:srgbClr val="C00000"/>
              </a:solidFill>
            </a:endParaRPr>
          </a:p>
          <a:p>
            <a:r>
              <a:rPr lang="en-US" sz="3000" dirty="0">
                <a:solidFill>
                  <a:srgbClr val="C00000"/>
                </a:solidFill>
              </a:rPr>
              <a:t>Live every day in every part of it by GOS with certain eternity in view.</a:t>
            </a:r>
          </a:p>
          <a:p>
            <a:endParaRPr lang="en-US" sz="1600" dirty="0">
              <a:solidFill>
                <a:srgbClr val="C00000"/>
              </a:solidFill>
            </a:endParaRPr>
          </a:p>
          <a:p>
            <a:r>
              <a:rPr lang="en-US" sz="3000" dirty="0">
                <a:solidFill>
                  <a:srgbClr val="C00000"/>
                </a:solidFill>
              </a:rPr>
              <a:t>Tell someone what you have done to have an accountability partner.</a:t>
            </a:r>
          </a:p>
        </p:txBody>
      </p:sp>
    </p:spTree>
    <p:extLst>
      <p:ext uri="{BB962C8B-B14F-4D97-AF65-F5344CB8AC3E}">
        <p14:creationId xmlns:p14="http://schemas.microsoft.com/office/powerpoint/2010/main" val="418057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Everything in you and around you hates Jesus Christ ... your flesh ... the world ... and the devil.</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704715872"/>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must change activities and inputs to exalt Jesus Christ to</a:t>
            </a:r>
          </a:p>
          <a:p>
            <a:pPr algn="ctr"/>
            <a:r>
              <a:rPr lang="en-US" sz="4000" dirty="0">
                <a:solidFill>
                  <a:schemeClr val="tx1"/>
                </a:solidFill>
                <a:cs typeface="Aharoni" pitchFamily="2" charset="-79"/>
              </a:rPr>
              <a:t>His rightful place in your life.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375876796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It is primarily a change in emphasis and priorities.</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It is easy to do ... reorganize your habits and time ... </a:t>
            </a:r>
            <a:r>
              <a:rPr lang="en-US" sz="4000" b="1" dirty="0">
                <a:solidFill>
                  <a:schemeClr val="tx1"/>
                </a:solidFill>
                <a:cs typeface="Aharoni" pitchFamily="2" charset="-79"/>
              </a:rPr>
              <a:t>BUT WILL YOU?</a:t>
            </a:r>
          </a:p>
          <a:p>
            <a:pPr algn="ctr"/>
            <a:endParaRPr lang="en-US" sz="3200" dirty="0">
              <a:solidFill>
                <a:schemeClr val="tx1"/>
              </a:solidFill>
              <a:cs typeface="Aharoni" pitchFamily="2" charset="-79"/>
            </a:endParaRPr>
          </a:p>
        </p:txBody>
      </p:sp>
    </p:spTree>
    <p:extLst>
      <p:ext uri="{BB962C8B-B14F-4D97-AF65-F5344CB8AC3E}">
        <p14:creationId xmlns:p14="http://schemas.microsoft.com/office/powerpoint/2010/main" val="6064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can we do better to make Jesus Christ more important</a:t>
            </a:r>
          </a:p>
          <a:p>
            <a:pPr algn="ctr"/>
            <a:r>
              <a:rPr lang="en-US" sz="4000" dirty="0">
                <a:solidFill>
                  <a:schemeClr val="tx1"/>
                </a:solidFill>
                <a:cs typeface="Aharoni" pitchFamily="2" charset="-79"/>
              </a:rPr>
              <a:t>in our hearts and lives?</a:t>
            </a:r>
          </a:p>
        </p:txBody>
      </p:sp>
    </p:spTree>
    <p:extLst>
      <p:ext uri="{BB962C8B-B14F-4D97-AF65-F5344CB8AC3E}">
        <p14:creationId xmlns:p14="http://schemas.microsoft.com/office/powerpoint/2010/main" val="1725057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If you do not get this warning and change for yourself and your family, you lose.</a:t>
            </a:r>
          </a:p>
        </p:txBody>
      </p:sp>
    </p:spTree>
    <p:extLst>
      <p:ext uri="{BB962C8B-B14F-4D97-AF65-F5344CB8AC3E}">
        <p14:creationId xmlns:p14="http://schemas.microsoft.com/office/powerpoint/2010/main" val="364771558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 New Testament, written for us by command of Jesus Christ, speaks of His coming.</a:t>
            </a:r>
          </a:p>
        </p:txBody>
      </p:sp>
    </p:spTree>
    <p:extLst>
      <p:ext uri="{BB962C8B-B14F-4D97-AF65-F5344CB8AC3E}">
        <p14:creationId xmlns:p14="http://schemas.microsoft.com/office/powerpoint/2010/main" val="1498211756"/>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our conversation is in heaven;</a:t>
            </a:r>
          </a:p>
          <a:p>
            <a:pPr algn="ctr"/>
            <a:r>
              <a:rPr lang="en-US" sz="3600" dirty="0">
                <a:solidFill>
                  <a:srgbClr val="0000FF"/>
                </a:solidFill>
              </a:rPr>
              <a:t>from whence also we look for the Saviour,</a:t>
            </a:r>
          </a:p>
          <a:p>
            <a:pPr algn="ctr"/>
            <a:r>
              <a:rPr lang="en-US" sz="3600" dirty="0">
                <a:solidFill>
                  <a:srgbClr val="0000FF"/>
                </a:solidFill>
              </a:rPr>
              <a:t>the Lord Jesus Christ:</a:t>
            </a:r>
          </a:p>
          <a:p>
            <a:pPr algn="ctr"/>
            <a:r>
              <a:rPr lang="en-US" sz="2000" dirty="0">
                <a:solidFill>
                  <a:srgbClr val="0000FF"/>
                </a:solidFill>
                <a:latin typeface="Calibri"/>
              </a:rPr>
              <a:t>Philippians 3:20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138123760"/>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Looking for that blessed hope,</a:t>
            </a:r>
          </a:p>
          <a:p>
            <a:pPr algn="ctr"/>
            <a:r>
              <a:rPr lang="en-US" sz="3600" dirty="0">
                <a:solidFill>
                  <a:srgbClr val="0000FF"/>
                </a:solidFill>
              </a:rPr>
              <a:t>and the glorious appearing</a:t>
            </a:r>
          </a:p>
          <a:p>
            <a:pPr algn="ctr"/>
            <a:r>
              <a:rPr lang="en-US" sz="3600" dirty="0">
                <a:solidFill>
                  <a:srgbClr val="0000FF"/>
                </a:solidFill>
              </a:rPr>
              <a:t>of the great God and our Saviour</a:t>
            </a:r>
          </a:p>
          <a:p>
            <a:pPr algn="ctr"/>
            <a:r>
              <a:rPr lang="en-US" sz="3600" dirty="0">
                <a:solidFill>
                  <a:srgbClr val="0000FF"/>
                </a:solidFill>
              </a:rPr>
              <a:t>Jesus Christ;</a:t>
            </a:r>
          </a:p>
          <a:p>
            <a:pPr algn="ctr"/>
            <a:r>
              <a:rPr lang="en-US" sz="2000" dirty="0">
                <a:solidFill>
                  <a:srgbClr val="0000FF"/>
                </a:solidFill>
                <a:latin typeface="Calibri"/>
              </a:rPr>
              <a:t>Titus 2:13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85571207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So Christ was once offered</a:t>
            </a:r>
          </a:p>
          <a:p>
            <a:pPr algn="ctr"/>
            <a:r>
              <a:rPr lang="en-US" sz="3600" dirty="0">
                <a:solidFill>
                  <a:srgbClr val="0000FF"/>
                </a:solidFill>
              </a:rPr>
              <a:t>to bear the sins of many;</a:t>
            </a:r>
          </a:p>
          <a:p>
            <a:pPr algn="ctr"/>
            <a:r>
              <a:rPr lang="en-US" sz="3600" dirty="0">
                <a:solidFill>
                  <a:srgbClr val="0000FF"/>
                </a:solidFill>
              </a:rPr>
              <a:t>and unto them that look for him</a:t>
            </a:r>
          </a:p>
          <a:p>
            <a:pPr algn="ctr"/>
            <a:r>
              <a:rPr lang="en-US" sz="3600" dirty="0">
                <a:solidFill>
                  <a:srgbClr val="0000FF"/>
                </a:solidFill>
              </a:rPr>
              <a:t>shall he appear the second time</a:t>
            </a:r>
          </a:p>
          <a:p>
            <a:pPr algn="ctr"/>
            <a:r>
              <a:rPr lang="en-US" sz="3600" dirty="0">
                <a:solidFill>
                  <a:srgbClr val="0000FF"/>
                </a:solidFill>
              </a:rPr>
              <a:t>without sin unto salvation.</a:t>
            </a:r>
          </a:p>
          <a:p>
            <a:pPr algn="ctr"/>
            <a:r>
              <a:rPr lang="en-US" sz="2000" dirty="0">
                <a:solidFill>
                  <a:srgbClr val="0000FF"/>
                </a:solidFill>
                <a:latin typeface="Calibri"/>
              </a:rPr>
              <a:t>Hebrews 9:28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71548042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to wait for his Son from heaven,</a:t>
            </a:r>
          </a:p>
          <a:p>
            <a:pPr algn="ctr"/>
            <a:r>
              <a:rPr lang="en-US" sz="3600" dirty="0">
                <a:solidFill>
                  <a:srgbClr val="0000FF"/>
                </a:solidFill>
              </a:rPr>
              <a:t>whom he raised from the dead,</a:t>
            </a:r>
          </a:p>
          <a:p>
            <a:pPr algn="ctr"/>
            <a:r>
              <a:rPr lang="en-US" sz="3600" dirty="0">
                <a:solidFill>
                  <a:srgbClr val="0000FF"/>
                </a:solidFill>
              </a:rPr>
              <a:t>even Jesus,</a:t>
            </a:r>
          </a:p>
          <a:p>
            <a:pPr algn="ctr"/>
            <a:r>
              <a:rPr lang="en-US" sz="3600" dirty="0">
                <a:solidFill>
                  <a:srgbClr val="0000FF"/>
                </a:solidFill>
              </a:rPr>
              <a:t>which delivered us from the wrath to come.</a:t>
            </a:r>
          </a:p>
          <a:p>
            <a:pPr algn="ctr"/>
            <a:r>
              <a:rPr lang="en-US" sz="2000" dirty="0">
                <a:solidFill>
                  <a:srgbClr val="0000FF"/>
                </a:solidFill>
                <a:latin typeface="Calibri"/>
              </a:rPr>
              <a:t>I Thessalonians 1:10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10958520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Henceforth</a:t>
            </a:r>
          </a:p>
          <a:p>
            <a:pPr algn="ctr"/>
            <a:r>
              <a:rPr lang="en-US" sz="3600" dirty="0">
                <a:solidFill>
                  <a:srgbClr val="0000FF"/>
                </a:solidFill>
              </a:rPr>
              <a:t>there is laid up for me</a:t>
            </a:r>
          </a:p>
          <a:p>
            <a:pPr algn="ctr"/>
            <a:r>
              <a:rPr lang="en-US" sz="3600" dirty="0">
                <a:solidFill>
                  <a:srgbClr val="0000FF"/>
                </a:solidFill>
              </a:rPr>
              <a:t>a crown of righteousness,</a:t>
            </a:r>
          </a:p>
          <a:p>
            <a:pPr algn="ctr"/>
            <a:r>
              <a:rPr lang="en-US" sz="3600" dirty="0">
                <a:solidFill>
                  <a:srgbClr val="0000FF"/>
                </a:solidFill>
              </a:rPr>
              <a:t>which the Lord,</a:t>
            </a:r>
          </a:p>
          <a:p>
            <a:pPr algn="ctr"/>
            <a:r>
              <a:rPr lang="en-US" sz="3600" dirty="0">
                <a:solidFill>
                  <a:srgbClr val="0000FF"/>
                </a:solidFill>
              </a:rPr>
              <a:t>the righteous judge,</a:t>
            </a:r>
          </a:p>
          <a:p>
            <a:pPr algn="ctr"/>
            <a:r>
              <a:rPr lang="en-US" sz="3600" dirty="0">
                <a:solidFill>
                  <a:srgbClr val="0000FF"/>
                </a:solidFill>
              </a:rPr>
              <a:t>shall give me at that day:</a:t>
            </a:r>
          </a:p>
          <a:p>
            <a:pPr algn="ctr"/>
            <a:r>
              <a:rPr lang="en-US" sz="3600" dirty="0">
                <a:solidFill>
                  <a:srgbClr val="0000FF"/>
                </a:solidFill>
              </a:rPr>
              <a:t>and not to me only,</a:t>
            </a:r>
          </a:p>
          <a:p>
            <a:pPr algn="ctr"/>
            <a:r>
              <a:rPr lang="en-US" sz="3600" dirty="0">
                <a:solidFill>
                  <a:srgbClr val="0000FF"/>
                </a:solidFill>
              </a:rPr>
              <a:t>but unto all them also</a:t>
            </a:r>
          </a:p>
          <a:p>
            <a:pPr algn="ctr"/>
            <a:r>
              <a:rPr lang="en-US" sz="3600" dirty="0">
                <a:solidFill>
                  <a:srgbClr val="0000FF"/>
                </a:solidFill>
              </a:rPr>
              <a:t>that love his appearing.</a:t>
            </a:r>
          </a:p>
          <a:p>
            <a:pPr algn="ctr"/>
            <a:r>
              <a:rPr lang="en-US" sz="2000" dirty="0">
                <a:solidFill>
                  <a:srgbClr val="0000FF"/>
                </a:solidFill>
                <a:latin typeface="Calibri"/>
              </a:rPr>
              <a:t>II Timothy 4:8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21939832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3048946993"/>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4317555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1398566489"/>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583959251"/>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Do everything in the name of Jesus</a:t>
                      </a:r>
                    </a:p>
                  </a:txBody>
                  <a:tcPr/>
                </a:tc>
                <a:tc>
                  <a:txBody>
                    <a:bodyPr/>
                    <a:lstStyle/>
                    <a:p>
                      <a:r>
                        <a:rPr lang="en-US" sz="2800" b="1" dirty="0">
                          <a:solidFill>
                            <a:schemeClr val="tx1"/>
                          </a:solidFill>
                        </a:rPr>
                        <a:t>Choose favorite things about Jesus</a:t>
                      </a: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4317555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2570227982"/>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3175893990"/>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Do everything in the name of Jesus</a:t>
                      </a:r>
                    </a:p>
                  </a:txBody>
                  <a:tcPr/>
                </a:tc>
                <a:tc>
                  <a:txBody>
                    <a:bodyPr/>
                    <a:lstStyle/>
                    <a:p>
                      <a:r>
                        <a:rPr lang="en-US" sz="2800" b="1" dirty="0">
                          <a:solidFill>
                            <a:schemeClr val="tx1"/>
                          </a:solidFill>
                        </a:rPr>
                        <a:t>Choose favorite things about Jesus</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Emphasize a relationship, not facts</a:t>
                      </a:r>
                    </a:p>
                  </a:txBody>
                  <a:tcPr/>
                </a:tc>
                <a:tc>
                  <a:txBody>
                    <a:bodyPr/>
                    <a:lstStyle/>
                    <a:p>
                      <a:r>
                        <a:rPr lang="en-US" sz="2800" b="1" dirty="0">
                          <a:solidFill>
                            <a:schemeClr val="tx1"/>
                          </a:solidFill>
                        </a:rPr>
                        <a:t>He is incredibly personal; you be so</a:t>
                      </a:r>
                    </a:p>
                  </a:txBody>
                  <a:tcPr/>
                </a:tc>
                <a:extLst>
                  <a:ext uri="{0D108BD9-81ED-4DB2-BD59-A6C34878D82A}">
                    <a16:rowId xmlns:a16="http://schemas.microsoft.com/office/drawing/2014/main" val="54317555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1268852422"/>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2495418808"/>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Do everything in the name of Jesus</a:t>
                      </a:r>
                    </a:p>
                  </a:txBody>
                  <a:tcPr/>
                </a:tc>
                <a:tc>
                  <a:txBody>
                    <a:bodyPr/>
                    <a:lstStyle/>
                    <a:p>
                      <a:r>
                        <a:rPr lang="en-US" sz="2800" b="1" dirty="0">
                          <a:solidFill>
                            <a:schemeClr val="tx1"/>
                          </a:solidFill>
                        </a:rPr>
                        <a:t>Choose favorite things about Jesus</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Emphasize a relationship, not facts</a:t>
                      </a:r>
                    </a:p>
                  </a:txBody>
                  <a:tcPr/>
                </a:tc>
                <a:tc>
                  <a:txBody>
                    <a:bodyPr/>
                    <a:lstStyle/>
                    <a:p>
                      <a:r>
                        <a:rPr lang="en-US" sz="2800" b="1" dirty="0">
                          <a:solidFill>
                            <a:schemeClr val="tx1"/>
                          </a:solidFill>
                        </a:rPr>
                        <a:t>He is incredibly personal; you be so</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Put Him above doctrine, others, etc.</a:t>
                      </a:r>
                    </a:p>
                  </a:txBody>
                  <a:tcPr/>
                </a:tc>
                <a:tc>
                  <a:txBody>
                    <a:bodyPr/>
                    <a:lstStyle/>
                    <a:p>
                      <a:r>
                        <a:rPr lang="en-US" sz="2800" b="1" dirty="0">
                          <a:solidFill>
                            <a:schemeClr val="tx1"/>
                          </a:solidFill>
                        </a:rPr>
                        <a:t>Spend time with those that love Him</a:t>
                      </a: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108358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Children will be emphasized for the way they are being trained, but parents are the real object.</a:t>
            </a:r>
          </a:p>
        </p:txBody>
      </p:sp>
    </p:spTree>
    <p:extLst>
      <p:ext uri="{BB962C8B-B14F-4D97-AF65-F5344CB8AC3E}">
        <p14:creationId xmlns:p14="http://schemas.microsoft.com/office/powerpoint/2010/main" val="1630241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4233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942867536"/>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Do everything in the name of Jesus</a:t>
                      </a:r>
                    </a:p>
                  </a:txBody>
                  <a:tcPr/>
                </a:tc>
                <a:tc>
                  <a:txBody>
                    <a:bodyPr/>
                    <a:lstStyle/>
                    <a:p>
                      <a:r>
                        <a:rPr lang="en-US" sz="2800" b="1" dirty="0">
                          <a:solidFill>
                            <a:schemeClr val="tx1"/>
                          </a:solidFill>
                        </a:rPr>
                        <a:t>Choose favorite things about Jesus</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Emphasize a relationship, not facts</a:t>
                      </a:r>
                    </a:p>
                  </a:txBody>
                  <a:tcPr/>
                </a:tc>
                <a:tc>
                  <a:txBody>
                    <a:bodyPr/>
                    <a:lstStyle/>
                    <a:p>
                      <a:r>
                        <a:rPr lang="en-US" sz="2800" b="1" dirty="0">
                          <a:solidFill>
                            <a:schemeClr val="tx1"/>
                          </a:solidFill>
                        </a:rPr>
                        <a:t>He is incredibly personal; you be so</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Put Him above doctrine, others, etc.</a:t>
                      </a:r>
                    </a:p>
                  </a:txBody>
                  <a:tcPr/>
                </a:tc>
                <a:tc>
                  <a:txBody>
                    <a:bodyPr/>
                    <a:lstStyle/>
                    <a:p>
                      <a:r>
                        <a:rPr lang="en-US" sz="2800" b="1" dirty="0">
                          <a:solidFill>
                            <a:schemeClr val="tx1"/>
                          </a:solidFill>
                        </a:rPr>
                        <a:t>Spend time with those that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Work to be a name-dropper like Paul</a:t>
                      </a:r>
                    </a:p>
                  </a:txBody>
                  <a:tcPr/>
                </a:tc>
                <a:tc>
                  <a:txBody>
                    <a:bodyPr/>
                    <a:lstStyle/>
                    <a:p>
                      <a:r>
                        <a:rPr lang="en-US" sz="2800" b="1" dirty="0">
                          <a:solidFill>
                            <a:schemeClr val="tx1"/>
                          </a:solidFill>
                        </a:rPr>
                        <a:t>Find favorite songs chiefly about Him</a:t>
                      </a: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230574062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783147738"/>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Do everything in the name of Jesus</a:t>
                      </a:r>
                    </a:p>
                  </a:txBody>
                  <a:tcPr/>
                </a:tc>
                <a:tc>
                  <a:txBody>
                    <a:bodyPr/>
                    <a:lstStyle/>
                    <a:p>
                      <a:r>
                        <a:rPr lang="en-US" sz="2800" b="1" dirty="0">
                          <a:solidFill>
                            <a:schemeClr val="tx1"/>
                          </a:solidFill>
                        </a:rPr>
                        <a:t>Choose favorite things about Jesus</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Emphasize a relationship, not facts</a:t>
                      </a:r>
                    </a:p>
                  </a:txBody>
                  <a:tcPr/>
                </a:tc>
                <a:tc>
                  <a:txBody>
                    <a:bodyPr/>
                    <a:lstStyle/>
                    <a:p>
                      <a:r>
                        <a:rPr lang="en-US" sz="2800" b="1" dirty="0">
                          <a:solidFill>
                            <a:schemeClr val="tx1"/>
                          </a:solidFill>
                        </a:rPr>
                        <a:t>He is incredibly personal; you be so</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Put Him above doctrine, others, etc.</a:t>
                      </a:r>
                    </a:p>
                  </a:txBody>
                  <a:tcPr/>
                </a:tc>
                <a:tc>
                  <a:txBody>
                    <a:bodyPr/>
                    <a:lstStyle/>
                    <a:p>
                      <a:r>
                        <a:rPr lang="en-US" sz="2800" b="1" dirty="0">
                          <a:solidFill>
                            <a:schemeClr val="tx1"/>
                          </a:solidFill>
                        </a:rPr>
                        <a:t>Spend time with those that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Work to be a name-dropper like Paul</a:t>
                      </a:r>
                    </a:p>
                  </a:txBody>
                  <a:tcPr/>
                </a:tc>
                <a:tc>
                  <a:txBody>
                    <a:bodyPr/>
                    <a:lstStyle/>
                    <a:p>
                      <a:r>
                        <a:rPr lang="en-US" sz="2800" b="1" dirty="0">
                          <a:solidFill>
                            <a:schemeClr val="tx1"/>
                          </a:solidFill>
                        </a:rPr>
                        <a:t>Find favorite songs chiefly about Him</a:t>
                      </a:r>
                    </a:p>
                  </a:txBody>
                  <a:tcPr/>
                </a:tc>
                <a:extLst>
                  <a:ext uri="{0D108BD9-81ED-4DB2-BD59-A6C34878D82A}">
                    <a16:rowId xmlns:a16="http://schemas.microsoft.com/office/drawing/2014/main" val="1948566843"/>
                  </a:ext>
                </a:extLst>
              </a:tr>
              <a:tr h="587449">
                <a:tc>
                  <a:txBody>
                    <a:bodyPr/>
                    <a:lstStyle/>
                    <a:p>
                      <a:r>
                        <a:rPr lang="en-US" sz="2800" b="1" dirty="0">
                          <a:solidFill>
                            <a:schemeClr val="tx1"/>
                          </a:solidFill>
                        </a:rPr>
                        <a:t>Memorize some verses about Him</a:t>
                      </a:r>
                    </a:p>
                  </a:txBody>
                  <a:tcPr/>
                </a:tc>
                <a:tc>
                  <a:txBody>
                    <a:bodyPr/>
                    <a:lstStyle/>
                    <a:p>
                      <a:r>
                        <a:rPr lang="en-US" sz="2800" b="1" dirty="0">
                          <a:solidFill>
                            <a:schemeClr val="tx1"/>
                          </a:solidFill>
                        </a:rPr>
                        <a:t>Hate news and noise neglecting Him</a:t>
                      </a: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427279484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948621138"/>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Do everything in the name of Jesus</a:t>
                      </a:r>
                    </a:p>
                  </a:txBody>
                  <a:tcPr/>
                </a:tc>
                <a:tc>
                  <a:txBody>
                    <a:bodyPr/>
                    <a:lstStyle/>
                    <a:p>
                      <a:r>
                        <a:rPr lang="en-US" sz="2800" b="1" dirty="0">
                          <a:solidFill>
                            <a:schemeClr val="tx1"/>
                          </a:solidFill>
                        </a:rPr>
                        <a:t>Choose favorite things about Jesus</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Emphasize a relationship, not facts</a:t>
                      </a:r>
                    </a:p>
                  </a:txBody>
                  <a:tcPr/>
                </a:tc>
                <a:tc>
                  <a:txBody>
                    <a:bodyPr/>
                    <a:lstStyle/>
                    <a:p>
                      <a:r>
                        <a:rPr lang="en-US" sz="2800" b="1" dirty="0">
                          <a:solidFill>
                            <a:schemeClr val="tx1"/>
                          </a:solidFill>
                        </a:rPr>
                        <a:t>He is incredibly personal; you be so</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Put Him above doctrine, others, etc.</a:t>
                      </a:r>
                    </a:p>
                  </a:txBody>
                  <a:tcPr/>
                </a:tc>
                <a:tc>
                  <a:txBody>
                    <a:bodyPr/>
                    <a:lstStyle/>
                    <a:p>
                      <a:r>
                        <a:rPr lang="en-US" sz="2800" b="1" dirty="0">
                          <a:solidFill>
                            <a:schemeClr val="tx1"/>
                          </a:solidFill>
                        </a:rPr>
                        <a:t>Spend time with those that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Work to be a name-dropper like Paul</a:t>
                      </a:r>
                    </a:p>
                  </a:txBody>
                  <a:tcPr/>
                </a:tc>
                <a:tc>
                  <a:txBody>
                    <a:bodyPr/>
                    <a:lstStyle/>
                    <a:p>
                      <a:r>
                        <a:rPr lang="en-US" sz="2800" b="1" dirty="0">
                          <a:solidFill>
                            <a:schemeClr val="tx1"/>
                          </a:solidFill>
                        </a:rPr>
                        <a:t>Find favorite songs chiefly about Him</a:t>
                      </a:r>
                    </a:p>
                  </a:txBody>
                  <a:tcPr/>
                </a:tc>
                <a:extLst>
                  <a:ext uri="{0D108BD9-81ED-4DB2-BD59-A6C34878D82A}">
                    <a16:rowId xmlns:a16="http://schemas.microsoft.com/office/drawing/2014/main" val="1948566843"/>
                  </a:ext>
                </a:extLst>
              </a:tr>
              <a:tr h="587449">
                <a:tc>
                  <a:txBody>
                    <a:bodyPr/>
                    <a:lstStyle/>
                    <a:p>
                      <a:r>
                        <a:rPr lang="en-US" sz="2800" b="1" dirty="0">
                          <a:solidFill>
                            <a:schemeClr val="tx1"/>
                          </a:solidFill>
                        </a:rPr>
                        <a:t>Memorize some verses about Him</a:t>
                      </a:r>
                    </a:p>
                  </a:txBody>
                  <a:tcPr/>
                </a:tc>
                <a:tc>
                  <a:txBody>
                    <a:bodyPr/>
                    <a:lstStyle/>
                    <a:p>
                      <a:r>
                        <a:rPr lang="en-US" sz="2800" b="1" dirty="0">
                          <a:solidFill>
                            <a:schemeClr val="tx1"/>
                          </a:solidFill>
                        </a:rPr>
                        <a:t>Hate news and noise neglecting Him</a:t>
                      </a:r>
                    </a:p>
                  </a:txBody>
                  <a:tcPr/>
                </a:tc>
                <a:extLst>
                  <a:ext uri="{0D108BD9-81ED-4DB2-BD59-A6C34878D82A}">
                    <a16:rowId xmlns:a16="http://schemas.microsoft.com/office/drawing/2014/main" val="595724501"/>
                  </a:ext>
                </a:extLst>
              </a:tr>
              <a:tr h="587449">
                <a:tc>
                  <a:txBody>
                    <a:bodyPr/>
                    <a:lstStyle/>
                    <a:p>
                      <a:r>
                        <a:rPr lang="en-US" sz="2800" b="1" dirty="0">
                          <a:solidFill>
                            <a:schemeClr val="tx1"/>
                          </a:solidFill>
                        </a:rPr>
                        <a:t>Pray for God to reveal His Son to you</a:t>
                      </a:r>
                    </a:p>
                  </a:txBody>
                  <a:tcPr/>
                </a:tc>
                <a:tc>
                  <a:txBody>
                    <a:bodyPr/>
                    <a:lstStyle/>
                    <a:p>
                      <a:r>
                        <a:rPr lang="en-US" sz="2800" b="1" dirty="0">
                          <a:solidFill>
                            <a:schemeClr val="tx1"/>
                          </a:solidFill>
                        </a:rPr>
                        <a:t>Let nothing compete in heart or mind</a:t>
                      </a: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266502597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(1)</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Talk about Jesus as much as God</a:t>
                      </a:r>
                    </a:p>
                  </a:txBody>
                  <a:tcPr/>
                </a:tc>
                <a:tc>
                  <a:txBody>
                    <a:bodyPr/>
                    <a:lstStyle/>
                    <a:p>
                      <a:r>
                        <a:rPr lang="en-US" sz="2800" dirty="0">
                          <a:solidFill>
                            <a:schemeClr val="tx1"/>
                          </a:solidFill>
                        </a:rPr>
                        <a:t>Read the Bible to learn about Jesus</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Do everything in the name of Jesus</a:t>
                      </a:r>
                    </a:p>
                  </a:txBody>
                  <a:tcPr/>
                </a:tc>
                <a:tc>
                  <a:txBody>
                    <a:bodyPr/>
                    <a:lstStyle/>
                    <a:p>
                      <a:r>
                        <a:rPr lang="en-US" sz="2800" b="1" dirty="0">
                          <a:solidFill>
                            <a:schemeClr val="tx1"/>
                          </a:solidFill>
                        </a:rPr>
                        <a:t>Choose favorite things about Jesus</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Emphasize a relationship, not facts</a:t>
                      </a:r>
                    </a:p>
                  </a:txBody>
                  <a:tcPr/>
                </a:tc>
                <a:tc>
                  <a:txBody>
                    <a:bodyPr/>
                    <a:lstStyle/>
                    <a:p>
                      <a:r>
                        <a:rPr lang="en-US" sz="2800" b="1" dirty="0">
                          <a:solidFill>
                            <a:schemeClr val="tx1"/>
                          </a:solidFill>
                        </a:rPr>
                        <a:t>He is incredibly personal; you be so</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Put Him above doctrine, others, etc.</a:t>
                      </a:r>
                    </a:p>
                  </a:txBody>
                  <a:tcPr/>
                </a:tc>
                <a:tc>
                  <a:txBody>
                    <a:bodyPr/>
                    <a:lstStyle/>
                    <a:p>
                      <a:r>
                        <a:rPr lang="en-US" sz="2800" b="1" dirty="0">
                          <a:solidFill>
                            <a:schemeClr val="tx1"/>
                          </a:solidFill>
                        </a:rPr>
                        <a:t>Spend time with those that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Work to be a name-dropper like Paul</a:t>
                      </a:r>
                    </a:p>
                  </a:txBody>
                  <a:tcPr/>
                </a:tc>
                <a:tc>
                  <a:txBody>
                    <a:bodyPr/>
                    <a:lstStyle/>
                    <a:p>
                      <a:r>
                        <a:rPr lang="en-US" sz="2800" b="1" dirty="0">
                          <a:solidFill>
                            <a:schemeClr val="tx1"/>
                          </a:solidFill>
                        </a:rPr>
                        <a:t>Find favorite songs chiefly about Him</a:t>
                      </a:r>
                    </a:p>
                  </a:txBody>
                  <a:tcPr/>
                </a:tc>
                <a:extLst>
                  <a:ext uri="{0D108BD9-81ED-4DB2-BD59-A6C34878D82A}">
                    <a16:rowId xmlns:a16="http://schemas.microsoft.com/office/drawing/2014/main" val="1948566843"/>
                  </a:ext>
                </a:extLst>
              </a:tr>
              <a:tr h="587449">
                <a:tc>
                  <a:txBody>
                    <a:bodyPr/>
                    <a:lstStyle/>
                    <a:p>
                      <a:r>
                        <a:rPr lang="en-US" sz="2800" b="1" dirty="0">
                          <a:solidFill>
                            <a:schemeClr val="tx1"/>
                          </a:solidFill>
                        </a:rPr>
                        <a:t>Memorize some verses about Him</a:t>
                      </a:r>
                    </a:p>
                  </a:txBody>
                  <a:tcPr/>
                </a:tc>
                <a:tc>
                  <a:txBody>
                    <a:bodyPr/>
                    <a:lstStyle/>
                    <a:p>
                      <a:r>
                        <a:rPr lang="en-US" sz="2800" b="1" dirty="0">
                          <a:solidFill>
                            <a:schemeClr val="tx1"/>
                          </a:solidFill>
                        </a:rPr>
                        <a:t>Hate news and noise neglecting Him</a:t>
                      </a:r>
                    </a:p>
                  </a:txBody>
                  <a:tcPr/>
                </a:tc>
                <a:extLst>
                  <a:ext uri="{0D108BD9-81ED-4DB2-BD59-A6C34878D82A}">
                    <a16:rowId xmlns:a16="http://schemas.microsoft.com/office/drawing/2014/main" val="595724501"/>
                  </a:ext>
                </a:extLst>
              </a:tr>
              <a:tr h="587449">
                <a:tc>
                  <a:txBody>
                    <a:bodyPr/>
                    <a:lstStyle/>
                    <a:p>
                      <a:r>
                        <a:rPr lang="en-US" sz="2800" b="1" dirty="0">
                          <a:solidFill>
                            <a:schemeClr val="tx1"/>
                          </a:solidFill>
                        </a:rPr>
                        <a:t>Pray for God to reveal His Son to you</a:t>
                      </a:r>
                    </a:p>
                  </a:txBody>
                  <a:tcPr/>
                </a:tc>
                <a:tc>
                  <a:txBody>
                    <a:bodyPr/>
                    <a:lstStyle/>
                    <a:p>
                      <a:r>
                        <a:rPr lang="en-US" sz="2800" b="1" dirty="0">
                          <a:solidFill>
                            <a:schemeClr val="tx1"/>
                          </a:solidFill>
                        </a:rPr>
                        <a:t>Let nothing compete in heart or mind</a:t>
                      </a:r>
                    </a:p>
                  </a:txBody>
                  <a:tcPr/>
                </a:tc>
                <a:extLst>
                  <a:ext uri="{0D108BD9-81ED-4DB2-BD59-A6C34878D82A}">
                    <a16:rowId xmlns:a16="http://schemas.microsoft.com/office/drawing/2014/main" val="3715710615"/>
                  </a:ext>
                </a:extLst>
              </a:tr>
              <a:tr h="587449">
                <a:tc>
                  <a:txBody>
                    <a:bodyPr/>
                    <a:lstStyle/>
                    <a:p>
                      <a:r>
                        <a:rPr lang="en-US" sz="2800" b="1" dirty="0">
                          <a:solidFill>
                            <a:schemeClr val="tx1"/>
                          </a:solidFill>
                        </a:rPr>
                        <a:t>Attend and engage in every service</a:t>
                      </a:r>
                    </a:p>
                  </a:txBody>
                  <a:tcPr/>
                </a:tc>
                <a:tc>
                  <a:txBody>
                    <a:bodyPr/>
                    <a:lstStyle/>
                    <a:p>
                      <a:r>
                        <a:rPr lang="en-US" sz="2800" b="1" dirty="0">
                          <a:solidFill>
                            <a:schemeClr val="tx1"/>
                          </a:solidFill>
                        </a:rPr>
                        <a:t>Review sermons about Jesus Christ</a:t>
                      </a: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2445666575"/>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4126538556"/>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4317555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1599225287"/>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608721013"/>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Bring Him up at every social event</a:t>
                      </a:r>
                    </a:p>
                  </a:txBody>
                  <a:tcPr/>
                </a:tc>
                <a:tc>
                  <a:txBody>
                    <a:bodyPr/>
                    <a:lstStyle/>
                    <a:p>
                      <a:r>
                        <a:rPr lang="en-US" sz="2800" b="1" dirty="0">
                          <a:solidFill>
                            <a:schemeClr val="tx1"/>
                          </a:solidFill>
                        </a:rPr>
                        <a:t>Consciously be a living epistle of Him</a:t>
                      </a:r>
                    </a:p>
                  </a:txBody>
                  <a:tcPr/>
                </a:tc>
                <a:extLst>
                  <a:ext uri="{0D108BD9-81ED-4DB2-BD59-A6C34878D82A}">
                    <a16:rowId xmlns:a16="http://schemas.microsoft.com/office/drawing/2014/main" val="198961783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4317555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10598186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2905660198"/>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Bring Him up at every social event</a:t>
                      </a:r>
                    </a:p>
                  </a:txBody>
                  <a:tcPr/>
                </a:tc>
                <a:tc>
                  <a:txBody>
                    <a:bodyPr/>
                    <a:lstStyle/>
                    <a:p>
                      <a:r>
                        <a:rPr lang="en-US" sz="2800" b="1" dirty="0">
                          <a:solidFill>
                            <a:schemeClr val="tx1"/>
                          </a:solidFill>
                        </a:rPr>
                        <a:t>Consciously be a living epistle of Him</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Examine too much love for anything</a:t>
                      </a:r>
                    </a:p>
                  </a:txBody>
                  <a:tcPr/>
                </a:tc>
                <a:tc>
                  <a:txBody>
                    <a:bodyPr/>
                    <a:lstStyle/>
                    <a:p>
                      <a:r>
                        <a:rPr lang="en-US" sz="2800" b="1" dirty="0">
                          <a:solidFill>
                            <a:schemeClr val="tx1"/>
                          </a:solidFill>
                        </a:rPr>
                        <a:t>Encourage each other to more of it</a:t>
                      </a:r>
                    </a:p>
                  </a:txBody>
                  <a:tcPr/>
                </a:tc>
                <a:extLst>
                  <a:ext uri="{0D108BD9-81ED-4DB2-BD59-A6C34878D82A}">
                    <a16:rowId xmlns:a16="http://schemas.microsoft.com/office/drawing/2014/main" val="54317555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3310519639"/>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186690289"/>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Bring Him up at every social event</a:t>
                      </a:r>
                    </a:p>
                  </a:txBody>
                  <a:tcPr/>
                </a:tc>
                <a:tc>
                  <a:txBody>
                    <a:bodyPr/>
                    <a:lstStyle/>
                    <a:p>
                      <a:r>
                        <a:rPr lang="en-US" sz="2800" b="1" dirty="0">
                          <a:solidFill>
                            <a:schemeClr val="tx1"/>
                          </a:solidFill>
                        </a:rPr>
                        <a:t>Consciously be a living epistle of Him</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Examine too much love for anything</a:t>
                      </a:r>
                    </a:p>
                  </a:txBody>
                  <a:tcPr/>
                </a:tc>
                <a:tc>
                  <a:txBody>
                    <a:bodyPr/>
                    <a:lstStyle/>
                    <a:p>
                      <a:r>
                        <a:rPr lang="en-US" sz="2800" b="1" dirty="0">
                          <a:solidFill>
                            <a:schemeClr val="tx1"/>
                          </a:solidFill>
                        </a:rPr>
                        <a:t>Encourage each other to more of it</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Hate worldly music or entertainment</a:t>
                      </a:r>
                    </a:p>
                  </a:txBody>
                  <a:tcPr/>
                </a:tc>
                <a:tc>
                  <a:txBody>
                    <a:bodyPr/>
                    <a:lstStyle/>
                    <a:p>
                      <a:r>
                        <a:rPr lang="en-US" sz="2800" b="1" dirty="0">
                          <a:solidFill>
                            <a:schemeClr val="tx1"/>
                          </a:solidFill>
                        </a:rPr>
                        <a:t>Avoid those that do not love Him</a:t>
                      </a:r>
                    </a:p>
                  </a:txBody>
                  <a:tcPr/>
                </a:tc>
                <a:extLst>
                  <a:ext uri="{0D108BD9-81ED-4DB2-BD59-A6C34878D82A}">
                    <a16:rowId xmlns:a16="http://schemas.microsoft.com/office/drawing/2014/main" val="211267961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251220782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2589207709"/>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Bring Him up at every social event</a:t>
                      </a:r>
                    </a:p>
                  </a:txBody>
                  <a:tcPr/>
                </a:tc>
                <a:tc>
                  <a:txBody>
                    <a:bodyPr/>
                    <a:lstStyle/>
                    <a:p>
                      <a:r>
                        <a:rPr lang="en-US" sz="2800" b="1" dirty="0">
                          <a:solidFill>
                            <a:schemeClr val="tx1"/>
                          </a:solidFill>
                        </a:rPr>
                        <a:t>Consciously be a living epistle of Him</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Examine too much love for anything</a:t>
                      </a:r>
                    </a:p>
                  </a:txBody>
                  <a:tcPr/>
                </a:tc>
                <a:tc>
                  <a:txBody>
                    <a:bodyPr/>
                    <a:lstStyle/>
                    <a:p>
                      <a:r>
                        <a:rPr lang="en-US" sz="2800" b="1" dirty="0">
                          <a:solidFill>
                            <a:schemeClr val="tx1"/>
                          </a:solidFill>
                        </a:rPr>
                        <a:t>Encourage each other to more of it</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Hate worldly music or entertainment</a:t>
                      </a:r>
                    </a:p>
                  </a:txBody>
                  <a:tcPr/>
                </a:tc>
                <a:tc>
                  <a:txBody>
                    <a:bodyPr/>
                    <a:lstStyle/>
                    <a:p>
                      <a:r>
                        <a:rPr lang="en-US" sz="2800" b="1" dirty="0">
                          <a:solidFill>
                            <a:schemeClr val="tx1"/>
                          </a:solidFill>
                        </a:rPr>
                        <a:t>Avoid those that do not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Serve the church that is His body</a:t>
                      </a:r>
                    </a:p>
                  </a:txBody>
                  <a:tcPr/>
                </a:tc>
                <a:tc>
                  <a:txBody>
                    <a:bodyPr/>
                    <a:lstStyle/>
                    <a:p>
                      <a:r>
                        <a:rPr lang="en-US" sz="2800" b="1" dirty="0">
                          <a:solidFill>
                            <a:schemeClr val="tx1"/>
                          </a:solidFill>
                        </a:rPr>
                        <a:t>Tenaciously protect His supper/table</a:t>
                      </a:r>
                    </a:p>
                  </a:txBody>
                  <a:tcPr/>
                </a:tc>
                <a:extLst>
                  <a:ext uri="{0D108BD9-81ED-4DB2-BD59-A6C34878D82A}">
                    <a16:rowId xmlns:a16="http://schemas.microsoft.com/office/drawing/2014/main" val="1948566843"/>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426424377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3304579565"/>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Bring Him up at every social event</a:t>
                      </a:r>
                    </a:p>
                  </a:txBody>
                  <a:tcPr/>
                </a:tc>
                <a:tc>
                  <a:txBody>
                    <a:bodyPr/>
                    <a:lstStyle/>
                    <a:p>
                      <a:r>
                        <a:rPr lang="en-US" sz="2800" b="1" dirty="0">
                          <a:solidFill>
                            <a:schemeClr val="tx1"/>
                          </a:solidFill>
                        </a:rPr>
                        <a:t>Consciously be a living epistle of Him</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Examine too much love for anything</a:t>
                      </a:r>
                    </a:p>
                  </a:txBody>
                  <a:tcPr/>
                </a:tc>
                <a:tc>
                  <a:txBody>
                    <a:bodyPr/>
                    <a:lstStyle/>
                    <a:p>
                      <a:r>
                        <a:rPr lang="en-US" sz="2800" b="1" dirty="0">
                          <a:solidFill>
                            <a:schemeClr val="tx1"/>
                          </a:solidFill>
                        </a:rPr>
                        <a:t>Encourage each other to more love</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Hate worldly music or entertainment</a:t>
                      </a:r>
                    </a:p>
                  </a:txBody>
                  <a:tcPr/>
                </a:tc>
                <a:tc>
                  <a:txBody>
                    <a:bodyPr/>
                    <a:lstStyle/>
                    <a:p>
                      <a:r>
                        <a:rPr lang="en-US" sz="2800" b="1" dirty="0">
                          <a:solidFill>
                            <a:schemeClr val="tx1"/>
                          </a:solidFill>
                        </a:rPr>
                        <a:t>Avoid those that do not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Serve the church that is His body</a:t>
                      </a:r>
                    </a:p>
                  </a:txBody>
                  <a:tcPr/>
                </a:tc>
                <a:tc>
                  <a:txBody>
                    <a:bodyPr/>
                    <a:lstStyle/>
                    <a:p>
                      <a:r>
                        <a:rPr lang="en-US" sz="2800" b="1" dirty="0">
                          <a:solidFill>
                            <a:schemeClr val="tx1"/>
                          </a:solidFill>
                        </a:rPr>
                        <a:t>Tenaciously protect His supper/table</a:t>
                      </a:r>
                    </a:p>
                  </a:txBody>
                  <a:tcPr/>
                </a:tc>
                <a:extLst>
                  <a:ext uri="{0D108BD9-81ED-4DB2-BD59-A6C34878D82A}">
                    <a16:rowId xmlns:a16="http://schemas.microsoft.com/office/drawing/2014/main" val="1948566843"/>
                  </a:ext>
                </a:extLst>
              </a:tr>
              <a:tr h="587449">
                <a:tc>
                  <a:txBody>
                    <a:bodyPr/>
                    <a:lstStyle/>
                    <a:p>
                      <a:r>
                        <a:rPr lang="en-US" sz="2800" b="1" dirty="0">
                          <a:solidFill>
                            <a:schemeClr val="tx1"/>
                          </a:solidFill>
                        </a:rPr>
                        <a:t>Shout His praise in word or song</a:t>
                      </a:r>
                    </a:p>
                  </a:txBody>
                  <a:tcPr/>
                </a:tc>
                <a:tc>
                  <a:txBody>
                    <a:bodyPr/>
                    <a:lstStyle/>
                    <a:p>
                      <a:r>
                        <a:rPr lang="en-US" sz="2800" b="1" dirty="0">
                          <a:solidFill>
                            <a:schemeClr val="tx1"/>
                          </a:solidFill>
                        </a:rPr>
                        <a:t>Keep His every command obsessively</a:t>
                      </a:r>
                    </a:p>
                  </a:txBody>
                  <a:tcPr/>
                </a:tc>
                <a:extLst>
                  <a:ext uri="{0D108BD9-81ED-4DB2-BD59-A6C34878D82A}">
                    <a16:rowId xmlns:a16="http://schemas.microsoft.com/office/drawing/2014/main" val="595724501"/>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2366992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This is the perfect selfie!</a:t>
            </a:r>
          </a:p>
          <a:p>
            <a:pPr algn="ctr"/>
            <a:r>
              <a:rPr lang="en-US" sz="3200" i="1" dirty="0">
                <a:solidFill>
                  <a:schemeClr val="tx1"/>
                </a:solidFill>
                <a:latin typeface="Bahnschrift Condensed" panose="020B0502040204020203" pitchFamily="34" charset="0"/>
                <a:cs typeface="Aldhabi" panose="020B0604020202020204" pitchFamily="2" charset="-78"/>
              </a:rPr>
              <a:t>I’ll post it on Facebook!</a:t>
            </a:r>
          </a:p>
        </p:txBody>
      </p:sp>
    </p:spTree>
    <p:extLst>
      <p:ext uri="{BB962C8B-B14F-4D97-AF65-F5344CB8AC3E}">
        <p14:creationId xmlns:p14="http://schemas.microsoft.com/office/powerpoint/2010/main" val="163677002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396548504"/>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Bring Him up at every social event</a:t>
                      </a:r>
                    </a:p>
                  </a:txBody>
                  <a:tcPr/>
                </a:tc>
                <a:tc>
                  <a:txBody>
                    <a:bodyPr/>
                    <a:lstStyle/>
                    <a:p>
                      <a:r>
                        <a:rPr lang="en-US" sz="2800" b="1" dirty="0">
                          <a:solidFill>
                            <a:schemeClr val="tx1"/>
                          </a:solidFill>
                        </a:rPr>
                        <a:t>Consciously be a living epistle of Him</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Examine too much love for anything</a:t>
                      </a:r>
                    </a:p>
                  </a:txBody>
                  <a:tcPr/>
                </a:tc>
                <a:tc>
                  <a:txBody>
                    <a:bodyPr/>
                    <a:lstStyle/>
                    <a:p>
                      <a:r>
                        <a:rPr lang="en-US" sz="2800" b="1" dirty="0">
                          <a:solidFill>
                            <a:schemeClr val="tx1"/>
                          </a:solidFill>
                        </a:rPr>
                        <a:t>Encourage each other to more love</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Hate worldly music or entertainment</a:t>
                      </a:r>
                    </a:p>
                  </a:txBody>
                  <a:tcPr/>
                </a:tc>
                <a:tc>
                  <a:txBody>
                    <a:bodyPr/>
                    <a:lstStyle/>
                    <a:p>
                      <a:r>
                        <a:rPr lang="en-US" sz="2800" b="1" dirty="0">
                          <a:solidFill>
                            <a:schemeClr val="tx1"/>
                          </a:solidFill>
                        </a:rPr>
                        <a:t>Avoid those that do not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Serve the church that is His body</a:t>
                      </a:r>
                    </a:p>
                  </a:txBody>
                  <a:tcPr/>
                </a:tc>
                <a:tc>
                  <a:txBody>
                    <a:bodyPr/>
                    <a:lstStyle/>
                    <a:p>
                      <a:r>
                        <a:rPr lang="en-US" sz="2800" b="1" dirty="0">
                          <a:solidFill>
                            <a:schemeClr val="tx1"/>
                          </a:solidFill>
                        </a:rPr>
                        <a:t>Tenaciously protect His supper/table</a:t>
                      </a:r>
                    </a:p>
                  </a:txBody>
                  <a:tcPr/>
                </a:tc>
                <a:extLst>
                  <a:ext uri="{0D108BD9-81ED-4DB2-BD59-A6C34878D82A}">
                    <a16:rowId xmlns:a16="http://schemas.microsoft.com/office/drawing/2014/main" val="1948566843"/>
                  </a:ext>
                </a:extLst>
              </a:tr>
              <a:tr h="587449">
                <a:tc>
                  <a:txBody>
                    <a:bodyPr/>
                    <a:lstStyle/>
                    <a:p>
                      <a:r>
                        <a:rPr lang="en-US" sz="2800" b="1" dirty="0">
                          <a:solidFill>
                            <a:schemeClr val="tx1"/>
                          </a:solidFill>
                        </a:rPr>
                        <a:t>Shout His praise in word or song</a:t>
                      </a:r>
                    </a:p>
                  </a:txBody>
                  <a:tcPr/>
                </a:tc>
                <a:tc>
                  <a:txBody>
                    <a:bodyPr/>
                    <a:lstStyle/>
                    <a:p>
                      <a:r>
                        <a:rPr lang="en-US" sz="2800" b="1" dirty="0">
                          <a:solidFill>
                            <a:schemeClr val="tx1"/>
                          </a:solidFill>
                        </a:rPr>
                        <a:t>Keep His every command obsessively</a:t>
                      </a:r>
                    </a:p>
                  </a:txBody>
                  <a:tcPr/>
                </a:tc>
                <a:extLst>
                  <a:ext uri="{0D108BD9-81ED-4DB2-BD59-A6C34878D82A}">
                    <a16:rowId xmlns:a16="http://schemas.microsoft.com/office/drawing/2014/main" val="595724501"/>
                  </a:ext>
                </a:extLst>
              </a:tr>
              <a:tr h="587449">
                <a:tc>
                  <a:txBody>
                    <a:bodyPr/>
                    <a:lstStyle/>
                    <a:p>
                      <a:r>
                        <a:rPr lang="en-US" sz="2800" b="1" dirty="0">
                          <a:solidFill>
                            <a:schemeClr val="tx1"/>
                          </a:solidFill>
                        </a:rPr>
                        <a:t>Use a journal to write praise, prayer</a:t>
                      </a:r>
                    </a:p>
                  </a:txBody>
                  <a:tcPr/>
                </a:tc>
                <a:tc>
                  <a:txBody>
                    <a:bodyPr/>
                    <a:lstStyle/>
                    <a:p>
                      <a:r>
                        <a:rPr lang="en-US" sz="2800" b="1" dirty="0">
                          <a:solidFill>
                            <a:schemeClr val="tx1"/>
                          </a:solidFill>
                        </a:rPr>
                        <a:t>Read poetry of hymns about Christ</a:t>
                      </a:r>
                    </a:p>
                  </a:txBody>
                  <a:tcPr/>
                </a:tc>
                <a:extLst>
                  <a:ext uri="{0D108BD9-81ED-4DB2-BD59-A6C34878D82A}">
                    <a16:rowId xmlns:a16="http://schemas.microsoft.com/office/drawing/2014/main" val="3715710615"/>
                  </a:ext>
                </a:extLst>
              </a:tr>
              <a:tr h="587449">
                <a:tc>
                  <a:txBody>
                    <a:bodyPr/>
                    <a:lstStyle/>
                    <a:p>
                      <a:endParaRPr lang="en-US" sz="2800" b="1" dirty="0">
                        <a:solidFill>
                          <a:schemeClr val="tx1"/>
                        </a:solidFill>
                      </a:endParaRPr>
                    </a:p>
                  </a:txBody>
                  <a:tcPr/>
                </a:tc>
                <a:tc>
                  <a:txBody>
                    <a:bodyPr/>
                    <a:lstStyle/>
                    <a:p>
                      <a:endParaRPr lang="en-US" sz="2800" b="1" dirty="0">
                        <a:solidFill>
                          <a:schemeClr val="tx1"/>
                        </a:solidFill>
                      </a:endParaRP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1471231738"/>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00B050"/>
            </a:solidFill>
          </a:ln>
        </p:spPr>
        <p:txBody>
          <a:bodyPr>
            <a:noAutofit/>
          </a:bodyPr>
          <a:lstStyle/>
          <a:p>
            <a:pPr algn="ctr"/>
            <a:r>
              <a:rPr lang="en-US" sz="4000" b="1" dirty="0">
                <a:solidFill>
                  <a:srgbClr val="00B050"/>
                </a:solidFill>
                <a:latin typeface="+mn-lt"/>
              </a:rPr>
              <a:t>What We Can Do to Love Christ More  </a:t>
            </a:r>
            <a:r>
              <a:rPr lang="en-US" sz="3200" b="1" dirty="0">
                <a:solidFill>
                  <a:srgbClr val="00B050"/>
                </a:solidFill>
                <a:latin typeface="+mn-lt"/>
              </a:rPr>
              <a:t>(2)</a:t>
            </a:r>
          </a:p>
        </p:txBody>
      </p:sp>
      <p:graphicFrame>
        <p:nvGraphicFramePr>
          <p:cNvPr id="4" name="Table 4">
            <a:extLst>
              <a:ext uri="{FF2B5EF4-FFF2-40B4-BE49-F238E27FC236}">
                <a16:creationId xmlns:a16="http://schemas.microsoft.com/office/drawing/2014/main" id="{54BABF4E-0003-440F-9F9B-18C5554BD0BD}"/>
              </a:ext>
            </a:extLst>
          </p:cNvPr>
          <p:cNvGraphicFramePr>
            <a:graphicFrameLocks noGrp="1"/>
          </p:cNvGraphicFramePr>
          <p:nvPr>
            <p:ph idx="1"/>
            <p:extLst>
              <p:ext uri="{D42A27DB-BD31-4B8C-83A1-F6EECF244321}">
                <p14:modId xmlns:p14="http://schemas.microsoft.com/office/powerpoint/2010/main" val="1588407126"/>
              </p:ext>
            </p:extLst>
          </p:nvPr>
        </p:nvGraphicFramePr>
        <p:xfrm>
          <a:off x="404037" y="1679943"/>
          <a:ext cx="11366204" cy="4699592"/>
        </p:xfrm>
        <a:graphic>
          <a:graphicData uri="http://schemas.openxmlformats.org/drawingml/2006/table">
            <a:tbl>
              <a:tblPr firstRow="1" bandRow="1">
                <a:tableStyleId>{16D9F66E-5EB9-4882-86FB-DCBF35E3C3E4}</a:tableStyleId>
              </a:tblPr>
              <a:tblGrid>
                <a:gridCol w="5656521">
                  <a:extLst>
                    <a:ext uri="{9D8B030D-6E8A-4147-A177-3AD203B41FA5}">
                      <a16:colId xmlns:a16="http://schemas.microsoft.com/office/drawing/2014/main" val="619254521"/>
                    </a:ext>
                  </a:extLst>
                </a:gridCol>
                <a:gridCol w="5709683">
                  <a:extLst>
                    <a:ext uri="{9D8B030D-6E8A-4147-A177-3AD203B41FA5}">
                      <a16:colId xmlns:a16="http://schemas.microsoft.com/office/drawing/2014/main" val="630477639"/>
                    </a:ext>
                  </a:extLst>
                </a:gridCol>
              </a:tblGrid>
              <a:tr h="587449">
                <a:tc>
                  <a:txBody>
                    <a:bodyPr/>
                    <a:lstStyle/>
                    <a:p>
                      <a:r>
                        <a:rPr lang="en-US" sz="2800" dirty="0">
                          <a:solidFill>
                            <a:schemeClr val="tx1"/>
                          </a:solidFill>
                        </a:rPr>
                        <a:t>Thank God for giving His Son for you</a:t>
                      </a:r>
                    </a:p>
                  </a:txBody>
                  <a:tcPr/>
                </a:tc>
                <a:tc>
                  <a:txBody>
                    <a:bodyPr/>
                    <a:lstStyle/>
                    <a:p>
                      <a:r>
                        <a:rPr lang="en-US" sz="2800" dirty="0">
                          <a:solidFill>
                            <a:schemeClr val="tx1"/>
                          </a:solidFill>
                        </a:rPr>
                        <a:t>The N.T. has many verses about Him</a:t>
                      </a:r>
                    </a:p>
                  </a:txBody>
                  <a:tcPr/>
                </a:tc>
                <a:extLst>
                  <a:ext uri="{0D108BD9-81ED-4DB2-BD59-A6C34878D82A}">
                    <a16:rowId xmlns:a16="http://schemas.microsoft.com/office/drawing/2014/main" val="412467789"/>
                  </a:ext>
                </a:extLst>
              </a:tr>
              <a:tr h="587449">
                <a:tc>
                  <a:txBody>
                    <a:bodyPr/>
                    <a:lstStyle/>
                    <a:p>
                      <a:r>
                        <a:rPr lang="en-US" sz="2800" b="1" dirty="0">
                          <a:solidFill>
                            <a:schemeClr val="tx1"/>
                          </a:solidFill>
                        </a:rPr>
                        <a:t>Bring Him up at every social event</a:t>
                      </a:r>
                    </a:p>
                  </a:txBody>
                  <a:tcPr/>
                </a:tc>
                <a:tc>
                  <a:txBody>
                    <a:bodyPr/>
                    <a:lstStyle/>
                    <a:p>
                      <a:r>
                        <a:rPr lang="en-US" sz="2800" b="1" dirty="0">
                          <a:solidFill>
                            <a:schemeClr val="tx1"/>
                          </a:solidFill>
                        </a:rPr>
                        <a:t>Consciously be a living epistle of Him</a:t>
                      </a:r>
                    </a:p>
                  </a:txBody>
                  <a:tcPr/>
                </a:tc>
                <a:extLst>
                  <a:ext uri="{0D108BD9-81ED-4DB2-BD59-A6C34878D82A}">
                    <a16:rowId xmlns:a16="http://schemas.microsoft.com/office/drawing/2014/main" val="1989617835"/>
                  </a:ext>
                </a:extLst>
              </a:tr>
              <a:tr h="587449">
                <a:tc>
                  <a:txBody>
                    <a:bodyPr/>
                    <a:lstStyle/>
                    <a:p>
                      <a:r>
                        <a:rPr lang="en-US" sz="2800" b="1" dirty="0">
                          <a:solidFill>
                            <a:schemeClr val="tx1"/>
                          </a:solidFill>
                        </a:rPr>
                        <a:t>Examine too much love for anything</a:t>
                      </a:r>
                    </a:p>
                  </a:txBody>
                  <a:tcPr/>
                </a:tc>
                <a:tc>
                  <a:txBody>
                    <a:bodyPr/>
                    <a:lstStyle/>
                    <a:p>
                      <a:r>
                        <a:rPr lang="en-US" sz="2800" b="1" dirty="0">
                          <a:solidFill>
                            <a:schemeClr val="tx1"/>
                          </a:solidFill>
                        </a:rPr>
                        <a:t>Encourage each other to more love</a:t>
                      </a:r>
                    </a:p>
                  </a:txBody>
                  <a:tcPr/>
                </a:tc>
                <a:extLst>
                  <a:ext uri="{0D108BD9-81ED-4DB2-BD59-A6C34878D82A}">
                    <a16:rowId xmlns:a16="http://schemas.microsoft.com/office/drawing/2014/main" val="543175555"/>
                  </a:ext>
                </a:extLst>
              </a:tr>
              <a:tr h="587449">
                <a:tc>
                  <a:txBody>
                    <a:bodyPr/>
                    <a:lstStyle/>
                    <a:p>
                      <a:r>
                        <a:rPr lang="en-US" sz="2800" b="1" dirty="0">
                          <a:solidFill>
                            <a:schemeClr val="tx1"/>
                          </a:solidFill>
                        </a:rPr>
                        <a:t>Hate worldly music or entertainment</a:t>
                      </a:r>
                    </a:p>
                  </a:txBody>
                  <a:tcPr/>
                </a:tc>
                <a:tc>
                  <a:txBody>
                    <a:bodyPr/>
                    <a:lstStyle/>
                    <a:p>
                      <a:r>
                        <a:rPr lang="en-US" sz="2800" b="1" dirty="0">
                          <a:solidFill>
                            <a:schemeClr val="tx1"/>
                          </a:solidFill>
                        </a:rPr>
                        <a:t>Avoid those that do not love Him</a:t>
                      </a:r>
                    </a:p>
                  </a:txBody>
                  <a:tcPr/>
                </a:tc>
                <a:extLst>
                  <a:ext uri="{0D108BD9-81ED-4DB2-BD59-A6C34878D82A}">
                    <a16:rowId xmlns:a16="http://schemas.microsoft.com/office/drawing/2014/main" val="2112679611"/>
                  </a:ext>
                </a:extLst>
              </a:tr>
              <a:tr h="587449">
                <a:tc>
                  <a:txBody>
                    <a:bodyPr/>
                    <a:lstStyle/>
                    <a:p>
                      <a:r>
                        <a:rPr lang="en-US" sz="2800" b="1" dirty="0">
                          <a:solidFill>
                            <a:schemeClr val="tx1"/>
                          </a:solidFill>
                        </a:rPr>
                        <a:t>Serve the church that is His body</a:t>
                      </a:r>
                    </a:p>
                  </a:txBody>
                  <a:tcPr/>
                </a:tc>
                <a:tc>
                  <a:txBody>
                    <a:bodyPr/>
                    <a:lstStyle/>
                    <a:p>
                      <a:r>
                        <a:rPr lang="en-US" sz="2800" b="1" dirty="0">
                          <a:solidFill>
                            <a:schemeClr val="tx1"/>
                          </a:solidFill>
                        </a:rPr>
                        <a:t>Tenaciously protect His supper/table</a:t>
                      </a:r>
                    </a:p>
                  </a:txBody>
                  <a:tcPr/>
                </a:tc>
                <a:extLst>
                  <a:ext uri="{0D108BD9-81ED-4DB2-BD59-A6C34878D82A}">
                    <a16:rowId xmlns:a16="http://schemas.microsoft.com/office/drawing/2014/main" val="1948566843"/>
                  </a:ext>
                </a:extLst>
              </a:tr>
              <a:tr h="587449">
                <a:tc>
                  <a:txBody>
                    <a:bodyPr/>
                    <a:lstStyle/>
                    <a:p>
                      <a:r>
                        <a:rPr lang="en-US" sz="2800" b="1" dirty="0">
                          <a:solidFill>
                            <a:schemeClr val="tx1"/>
                          </a:solidFill>
                        </a:rPr>
                        <a:t>Shout His praise in word or song</a:t>
                      </a:r>
                    </a:p>
                  </a:txBody>
                  <a:tcPr/>
                </a:tc>
                <a:tc>
                  <a:txBody>
                    <a:bodyPr/>
                    <a:lstStyle/>
                    <a:p>
                      <a:r>
                        <a:rPr lang="en-US" sz="2800" b="1" dirty="0">
                          <a:solidFill>
                            <a:schemeClr val="tx1"/>
                          </a:solidFill>
                        </a:rPr>
                        <a:t>Keep His every command obsessively</a:t>
                      </a:r>
                    </a:p>
                  </a:txBody>
                  <a:tcPr/>
                </a:tc>
                <a:extLst>
                  <a:ext uri="{0D108BD9-81ED-4DB2-BD59-A6C34878D82A}">
                    <a16:rowId xmlns:a16="http://schemas.microsoft.com/office/drawing/2014/main" val="595724501"/>
                  </a:ext>
                </a:extLst>
              </a:tr>
              <a:tr h="587449">
                <a:tc>
                  <a:txBody>
                    <a:bodyPr/>
                    <a:lstStyle/>
                    <a:p>
                      <a:r>
                        <a:rPr lang="en-US" sz="2800" b="1" dirty="0">
                          <a:solidFill>
                            <a:schemeClr val="tx1"/>
                          </a:solidFill>
                        </a:rPr>
                        <a:t>Use a journal to write praise, prayer</a:t>
                      </a:r>
                    </a:p>
                  </a:txBody>
                  <a:tcPr/>
                </a:tc>
                <a:tc>
                  <a:txBody>
                    <a:bodyPr/>
                    <a:lstStyle/>
                    <a:p>
                      <a:r>
                        <a:rPr lang="en-US" sz="2800" b="1" dirty="0">
                          <a:solidFill>
                            <a:schemeClr val="tx1"/>
                          </a:solidFill>
                        </a:rPr>
                        <a:t>Read poetry of hymns about Christ</a:t>
                      </a:r>
                    </a:p>
                  </a:txBody>
                  <a:tcPr/>
                </a:tc>
                <a:extLst>
                  <a:ext uri="{0D108BD9-81ED-4DB2-BD59-A6C34878D82A}">
                    <a16:rowId xmlns:a16="http://schemas.microsoft.com/office/drawing/2014/main" val="3715710615"/>
                  </a:ext>
                </a:extLst>
              </a:tr>
              <a:tr h="587449">
                <a:tc>
                  <a:txBody>
                    <a:bodyPr/>
                    <a:lstStyle/>
                    <a:p>
                      <a:r>
                        <a:rPr lang="en-US" sz="2800" b="1" dirty="0">
                          <a:solidFill>
                            <a:schemeClr val="tx1"/>
                          </a:solidFill>
                        </a:rPr>
                        <a:t>Fear anything too precious to flush</a:t>
                      </a:r>
                    </a:p>
                  </a:txBody>
                  <a:tcPr/>
                </a:tc>
                <a:tc>
                  <a:txBody>
                    <a:bodyPr/>
                    <a:lstStyle/>
                    <a:p>
                      <a:r>
                        <a:rPr lang="en-US" sz="2800" b="1" dirty="0">
                          <a:solidFill>
                            <a:schemeClr val="tx1"/>
                          </a:solidFill>
                        </a:rPr>
                        <a:t>Glory in Him and crucify the world</a:t>
                      </a:r>
                    </a:p>
                  </a:txBody>
                  <a:tcPr/>
                </a:tc>
                <a:extLst>
                  <a:ext uri="{0D108BD9-81ED-4DB2-BD59-A6C34878D82A}">
                    <a16:rowId xmlns:a16="http://schemas.microsoft.com/office/drawing/2014/main" val="2274006581"/>
                  </a:ext>
                </a:extLst>
              </a:tr>
            </a:tbl>
          </a:graphicData>
        </a:graphic>
      </p:graphicFrame>
    </p:spTree>
    <p:extLst>
      <p:ext uri="{BB962C8B-B14F-4D97-AF65-F5344CB8AC3E}">
        <p14:creationId xmlns:p14="http://schemas.microsoft.com/office/powerpoint/2010/main" val="120911249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C00000"/>
            </a:solidFill>
          </a:ln>
        </p:spPr>
        <p:txBody>
          <a:bodyPr>
            <a:noAutofit/>
          </a:bodyPr>
          <a:lstStyle/>
          <a:p>
            <a:pPr algn="ctr"/>
            <a:r>
              <a:rPr lang="en-US" sz="4000" b="1" i="1" dirty="0">
                <a:solidFill>
                  <a:srgbClr val="C00000"/>
                </a:solidFill>
                <a:latin typeface="+mn-lt"/>
              </a:rPr>
              <a:t>Pastor, Do You Have Any Sermons to Recommend?</a:t>
            </a:r>
          </a:p>
        </p:txBody>
      </p:sp>
      <p:sp>
        <p:nvSpPr>
          <p:cNvPr id="3" name="Content Placeholder 2"/>
          <p:cNvSpPr>
            <a:spLocks noGrp="1"/>
          </p:cNvSpPr>
          <p:nvPr>
            <p:ph idx="1"/>
          </p:nvPr>
        </p:nvSpPr>
        <p:spPr>
          <a:xfrm>
            <a:off x="412897" y="1532898"/>
            <a:ext cx="11366205" cy="4947684"/>
          </a:xfrm>
          <a:solidFill>
            <a:schemeClr val="bg1"/>
          </a:solidFill>
          <a:ln w="38100">
            <a:solidFill>
              <a:srgbClr val="C00000"/>
            </a:solidFill>
          </a:ln>
        </p:spPr>
        <p:txBody>
          <a:bodyPr>
            <a:normAutofit/>
          </a:bodyPr>
          <a:lstStyle/>
          <a:p>
            <a:pPr marL="914400" algn="just">
              <a:lnSpc>
                <a:spcPct val="80000"/>
              </a:lnSpc>
              <a:spcBef>
                <a:spcPts val="600"/>
              </a:spcBef>
            </a:pPr>
            <a:r>
              <a:rPr lang="en-US" sz="2000" b="1" dirty="0">
                <a:solidFill>
                  <a:srgbClr val="C00000"/>
                </a:solidFill>
              </a:rPr>
              <a:t>He Is Altogether Lovely ... </a:t>
            </a:r>
            <a:r>
              <a:rPr lang="en-US" sz="1400" dirty="0">
                <a:solidFill>
                  <a:srgbClr val="C00000"/>
                </a:solidFill>
                <a:hlinkClick r:id="rId2"/>
              </a:rPr>
              <a:t>https://letgodbetrue.com/sermons/index/year-2011/he-is-altogether-lovely/</a:t>
            </a:r>
            <a:endParaRPr lang="en-US" sz="1400" dirty="0">
              <a:solidFill>
                <a:srgbClr val="C00000"/>
              </a:solidFill>
            </a:endParaRPr>
          </a:p>
          <a:p>
            <a:pPr marL="914400" algn="just">
              <a:lnSpc>
                <a:spcPct val="80000"/>
              </a:lnSpc>
              <a:spcBef>
                <a:spcPts val="600"/>
              </a:spcBef>
            </a:pPr>
            <a:r>
              <a:rPr lang="en-US" sz="2000" b="1" dirty="0">
                <a:solidFill>
                  <a:srgbClr val="C00000"/>
                </a:solidFill>
              </a:rPr>
              <a:t>Unsearchable Riches of Christ ... </a:t>
            </a:r>
            <a:r>
              <a:rPr lang="en-US" sz="1400" dirty="0">
                <a:solidFill>
                  <a:srgbClr val="C00000"/>
                </a:solidFill>
                <a:hlinkClick r:id="rId3"/>
              </a:rPr>
              <a:t>https://letgodbetrue.com/sermons/index/year-2015/unsearchable-riches/</a:t>
            </a:r>
            <a:endParaRPr lang="en-US" sz="1400" dirty="0">
              <a:solidFill>
                <a:srgbClr val="C00000"/>
              </a:solidFill>
            </a:endParaRPr>
          </a:p>
          <a:p>
            <a:pPr marL="914400" algn="just">
              <a:lnSpc>
                <a:spcPct val="80000"/>
              </a:lnSpc>
              <a:spcBef>
                <a:spcPts val="600"/>
              </a:spcBef>
            </a:pPr>
            <a:r>
              <a:rPr lang="en-US" sz="2000" b="1" dirty="0">
                <a:solidFill>
                  <a:srgbClr val="C00000"/>
                </a:solidFill>
              </a:rPr>
              <a:t>Knowing Christ ... </a:t>
            </a:r>
            <a:r>
              <a:rPr lang="en-US" sz="1400" dirty="0">
                <a:solidFill>
                  <a:srgbClr val="C00000"/>
                </a:solidFill>
                <a:hlinkClick r:id="rId4"/>
              </a:rPr>
              <a:t>https://letgodbetrue.com/sermons/index/year-2003/knowing-christ/</a:t>
            </a:r>
            <a:endParaRPr lang="en-US" sz="1400" dirty="0">
              <a:solidFill>
                <a:srgbClr val="C00000"/>
              </a:solidFill>
            </a:endParaRPr>
          </a:p>
          <a:p>
            <a:pPr marL="914400" algn="just">
              <a:lnSpc>
                <a:spcPct val="80000"/>
              </a:lnSpc>
              <a:spcBef>
                <a:spcPts val="600"/>
              </a:spcBef>
            </a:pPr>
            <a:r>
              <a:rPr lang="en-US" sz="2000" b="1" dirty="0">
                <a:solidFill>
                  <a:srgbClr val="C00000"/>
                </a:solidFill>
              </a:rPr>
              <a:t>Christ in Glory ... </a:t>
            </a:r>
            <a:r>
              <a:rPr lang="en-US" sz="1400" dirty="0">
                <a:solidFill>
                  <a:srgbClr val="C00000"/>
                </a:solidFill>
                <a:hlinkClick r:id="rId5"/>
              </a:rPr>
              <a:t>https://letgodbetrue.com/sermons/index/year-2014/christ-in-glory/</a:t>
            </a:r>
            <a:endParaRPr lang="en-US" sz="1400" dirty="0">
              <a:solidFill>
                <a:srgbClr val="C00000"/>
              </a:solidFill>
            </a:endParaRPr>
          </a:p>
          <a:p>
            <a:pPr marL="914400" algn="just">
              <a:lnSpc>
                <a:spcPct val="80000"/>
              </a:lnSpc>
              <a:spcBef>
                <a:spcPts val="600"/>
              </a:spcBef>
            </a:pPr>
            <a:r>
              <a:rPr lang="en-US" sz="2000" b="1" dirty="0">
                <a:solidFill>
                  <a:srgbClr val="C00000"/>
                </a:solidFill>
              </a:rPr>
              <a:t>Hebrews – An Exposition ... </a:t>
            </a:r>
            <a:r>
              <a:rPr lang="en-US" sz="1400" dirty="0">
                <a:solidFill>
                  <a:srgbClr val="C00000"/>
                </a:solidFill>
                <a:hlinkClick r:id="rId6"/>
              </a:rPr>
              <a:t>https://letgodbetrue.com/sermons/index/year-1988/hebrews/</a:t>
            </a:r>
            <a:endParaRPr lang="en-US" sz="1400" dirty="0">
              <a:solidFill>
                <a:srgbClr val="C00000"/>
              </a:solidFill>
            </a:endParaRPr>
          </a:p>
          <a:p>
            <a:pPr marL="914400" algn="just">
              <a:lnSpc>
                <a:spcPct val="80000"/>
              </a:lnSpc>
              <a:spcBef>
                <a:spcPts val="600"/>
              </a:spcBef>
            </a:pPr>
            <a:r>
              <a:rPr lang="en-US" sz="2000" b="1" dirty="0">
                <a:solidFill>
                  <a:srgbClr val="C00000"/>
                </a:solidFill>
              </a:rPr>
              <a:t>World’s Greatest Lover ... </a:t>
            </a:r>
            <a:r>
              <a:rPr lang="en-US" sz="1400" dirty="0">
                <a:solidFill>
                  <a:srgbClr val="C00000"/>
                </a:solidFill>
                <a:hlinkClick r:id="rId7"/>
              </a:rPr>
              <a:t>https://letgodbetrue.com/sermons/index/year-2000/worlds-greatest-lover/</a:t>
            </a:r>
            <a:endParaRPr lang="en-US" sz="1400" dirty="0">
              <a:solidFill>
                <a:srgbClr val="C00000"/>
              </a:solidFill>
            </a:endParaRPr>
          </a:p>
          <a:p>
            <a:pPr marL="914400" algn="just">
              <a:lnSpc>
                <a:spcPct val="80000"/>
              </a:lnSpc>
              <a:spcBef>
                <a:spcPts val="600"/>
              </a:spcBef>
            </a:pPr>
            <a:r>
              <a:rPr lang="en-US" sz="2000" b="1" dirty="0">
                <a:solidFill>
                  <a:srgbClr val="C00000"/>
                </a:solidFill>
              </a:rPr>
              <a:t>Fellowship with Christ ... </a:t>
            </a:r>
            <a:r>
              <a:rPr lang="en-US" sz="1400" dirty="0">
                <a:solidFill>
                  <a:srgbClr val="C00000"/>
                </a:solidFill>
                <a:hlinkClick r:id="rId8"/>
              </a:rPr>
              <a:t>https://letgodbetrue.com/sermons/index/year-2013/fellowship-with-christ/</a:t>
            </a:r>
            <a:endParaRPr lang="en-US" sz="1400" dirty="0">
              <a:solidFill>
                <a:srgbClr val="C00000"/>
              </a:solidFill>
            </a:endParaRPr>
          </a:p>
          <a:p>
            <a:pPr marL="914400" algn="just">
              <a:lnSpc>
                <a:spcPct val="80000"/>
              </a:lnSpc>
              <a:spcBef>
                <a:spcPts val="600"/>
              </a:spcBef>
            </a:pPr>
            <a:r>
              <a:rPr lang="en-US" sz="2000" b="1" dirty="0">
                <a:solidFill>
                  <a:srgbClr val="C00000"/>
                </a:solidFill>
              </a:rPr>
              <a:t>Filled with Fulness of God ... </a:t>
            </a:r>
            <a:r>
              <a:rPr lang="en-US" sz="1400" dirty="0">
                <a:solidFill>
                  <a:srgbClr val="C00000"/>
                </a:solidFill>
                <a:hlinkClick r:id="rId9"/>
              </a:rPr>
              <a:t>https://letgodbetrue.com/sermons/index/year-2013/filled-with-god/</a:t>
            </a:r>
            <a:endParaRPr lang="en-US" sz="1400" dirty="0">
              <a:solidFill>
                <a:srgbClr val="C00000"/>
              </a:solidFill>
            </a:endParaRPr>
          </a:p>
          <a:p>
            <a:pPr marL="914400" algn="just">
              <a:lnSpc>
                <a:spcPct val="80000"/>
              </a:lnSpc>
              <a:spcBef>
                <a:spcPts val="600"/>
              </a:spcBef>
            </a:pPr>
            <a:r>
              <a:rPr lang="en-US" sz="2000" b="1" dirty="0">
                <a:solidFill>
                  <a:srgbClr val="C00000"/>
                </a:solidFill>
              </a:rPr>
              <a:t>Drawing Nigh to God ... </a:t>
            </a:r>
            <a:r>
              <a:rPr lang="en-US" sz="1400" dirty="0">
                <a:solidFill>
                  <a:srgbClr val="C00000"/>
                </a:solidFill>
                <a:hlinkClick r:id="rId10"/>
              </a:rPr>
              <a:t>https://letgodbetrue.com/sermons/index/year-2013/drawing-nigh-to-god/</a:t>
            </a:r>
            <a:endParaRPr lang="en-US" sz="1400" dirty="0">
              <a:solidFill>
                <a:srgbClr val="C00000"/>
              </a:solidFill>
            </a:endParaRPr>
          </a:p>
          <a:p>
            <a:pPr marL="914400" algn="just">
              <a:lnSpc>
                <a:spcPct val="80000"/>
              </a:lnSpc>
              <a:spcBef>
                <a:spcPts val="600"/>
              </a:spcBef>
            </a:pPr>
            <a:r>
              <a:rPr lang="en-US" sz="2000" b="1" dirty="0">
                <a:solidFill>
                  <a:srgbClr val="C00000"/>
                </a:solidFill>
              </a:rPr>
              <a:t>The Beauty of Jesus Christ ... </a:t>
            </a:r>
            <a:r>
              <a:rPr lang="en-US" sz="1400" dirty="0">
                <a:solidFill>
                  <a:srgbClr val="C00000"/>
                </a:solidFill>
                <a:hlinkClick r:id="rId11"/>
              </a:rPr>
              <a:t>https://letgodbetrue.com/sermons/the-beauty-of-jesus-christ/</a:t>
            </a:r>
            <a:endParaRPr lang="en-US" sz="1400" dirty="0">
              <a:solidFill>
                <a:srgbClr val="C00000"/>
              </a:solidFill>
            </a:endParaRPr>
          </a:p>
          <a:p>
            <a:pPr marL="914400" algn="just">
              <a:lnSpc>
                <a:spcPct val="80000"/>
              </a:lnSpc>
              <a:spcBef>
                <a:spcPts val="600"/>
              </a:spcBef>
            </a:pPr>
            <a:r>
              <a:rPr lang="en-US" sz="2000" b="1" dirty="0">
                <a:solidFill>
                  <a:srgbClr val="C00000"/>
                </a:solidFill>
              </a:rPr>
              <a:t>Messianic Psalms ... </a:t>
            </a:r>
            <a:r>
              <a:rPr lang="en-US" sz="1400" dirty="0">
                <a:solidFill>
                  <a:srgbClr val="C00000"/>
                </a:solidFill>
                <a:hlinkClick r:id="rId12"/>
              </a:rPr>
              <a:t>https://letgodbetrue.com/sermons/index/year-2013/messianic-psalms/</a:t>
            </a:r>
            <a:endParaRPr lang="en-US" sz="1400" dirty="0">
              <a:solidFill>
                <a:srgbClr val="C00000"/>
              </a:solidFill>
            </a:endParaRPr>
          </a:p>
          <a:p>
            <a:pPr marL="914400" algn="just">
              <a:lnSpc>
                <a:spcPct val="80000"/>
              </a:lnSpc>
              <a:spcBef>
                <a:spcPts val="600"/>
              </a:spcBef>
            </a:pPr>
            <a:r>
              <a:rPr lang="en-US" sz="2000" b="1" dirty="0">
                <a:solidFill>
                  <a:srgbClr val="C00000"/>
                </a:solidFill>
              </a:rPr>
              <a:t>Psalm 45 ... </a:t>
            </a:r>
            <a:r>
              <a:rPr lang="en-US" sz="1400" dirty="0">
                <a:solidFill>
                  <a:srgbClr val="C00000"/>
                </a:solidFill>
                <a:hlinkClick r:id="rId13"/>
              </a:rPr>
              <a:t>https://letgodbetrue.com/sermons/index/year-2009/psalm-45/</a:t>
            </a:r>
            <a:endParaRPr lang="en-US" sz="1400" dirty="0">
              <a:solidFill>
                <a:srgbClr val="C00000"/>
              </a:solidFill>
            </a:endParaRPr>
          </a:p>
          <a:p>
            <a:pPr marL="914400" algn="just">
              <a:lnSpc>
                <a:spcPct val="80000"/>
              </a:lnSpc>
              <a:spcBef>
                <a:spcPts val="600"/>
              </a:spcBef>
            </a:pPr>
            <a:r>
              <a:rPr lang="en-US" sz="2000" b="1" dirty="0">
                <a:solidFill>
                  <a:srgbClr val="C00000"/>
                </a:solidFill>
              </a:rPr>
              <a:t>Christ in I Timothy 3:16 ... </a:t>
            </a:r>
            <a:r>
              <a:rPr lang="en-US" sz="1400" dirty="0">
                <a:solidFill>
                  <a:srgbClr val="C00000"/>
                </a:solidFill>
                <a:hlinkClick r:id="rId14"/>
              </a:rPr>
              <a:t>https://letgodbetrue.com/sermons/index/year-2020/christ-of-i-timothy-316/</a:t>
            </a:r>
            <a:r>
              <a:rPr lang="en-US" sz="1400" dirty="0">
                <a:solidFill>
                  <a:srgbClr val="C00000"/>
                </a:solidFill>
              </a:rPr>
              <a:t> </a:t>
            </a:r>
          </a:p>
          <a:p>
            <a:pPr marL="914400" algn="just">
              <a:lnSpc>
                <a:spcPct val="80000"/>
              </a:lnSpc>
              <a:spcBef>
                <a:spcPts val="600"/>
              </a:spcBef>
            </a:pPr>
            <a:r>
              <a:rPr lang="en-US" sz="2000" b="1" dirty="0">
                <a:solidFill>
                  <a:srgbClr val="C00000"/>
                </a:solidFill>
              </a:rPr>
              <a:t>Crucifixion in I Timothy 3:16 ... </a:t>
            </a:r>
            <a:r>
              <a:rPr lang="en-US" sz="1400" dirty="0">
                <a:solidFill>
                  <a:srgbClr val="C00000"/>
                </a:solidFill>
                <a:hlinkClick r:id="rId15"/>
              </a:rPr>
              <a:t>https://letgodbetrue.com/sermons/index/year-2020/crucifixion-in-i-timothy-316/</a:t>
            </a:r>
            <a:endParaRPr lang="en-US" sz="1400" dirty="0">
              <a:solidFill>
                <a:srgbClr val="C00000"/>
              </a:solidFill>
            </a:endParaRPr>
          </a:p>
          <a:p>
            <a:pPr marL="914400" algn="just">
              <a:lnSpc>
                <a:spcPct val="80000"/>
              </a:lnSpc>
              <a:spcBef>
                <a:spcPts val="600"/>
              </a:spcBef>
            </a:pPr>
            <a:r>
              <a:rPr lang="en-US" sz="2000" b="1" dirty="0">
                <a:solidFill>
                  <a:srgbClr val="C00000"/>
                </a:solidFill>
              </a:rPr>
              <a:t>More Sermons about Jesus Christ ... </a:t>
            </a:r>
            <a:r>
              <a:rPr lang="en-US" sz="1400" dirty="0">
                <a:solidFill>
                  <a:srgbClr val="C00000"/>
                </a:solidFill>
                <a:hlinkClick r:id="rId16"/>
              </a:rPr>
              <a:t>https://letgodbetrue.com/sermons/index/christ/</a:t>
            </a:r>
            <a:r>
              <a:rPr lang="en-US" sz="1400" dirty="0">
                <a:solidFill>
                  <a:srgbClr val="C00000"/>
                </a:solidFill>
              </a:rPr>
              <a:t> </a:t>
            </a:r>
          </a:p>
        </p:txBody>
      </p:sp>
    </p:spTree>
    <p:extLst>
      <p:ext uri="{BB962C8B-B14F-4D97-AF65-F5344CB8AC3E}">
        <p14:creationId xmlns:p14="http://schemas.microsoft.com/office/powerpoint/2010/main" val="411658626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743014"/>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Jesus Christ, the Lord of glory, and Judge of all men, has offered</a:t>
            </a:r>
          </a:p>
          <a:p>
            <a:pPr algn="ctr"/>
            <a:r>
              <a:rPr lang="en-US" sz="4000" dirty="0">
                <a:solidFill>
                  <a:schemeClr val="tx1"/>
                </a:solidFill>
                <a:cs typeface="Aharoni" pitchFamily="2" charset="-79"/>
              </a:rPr>
              <a:t>you the unbelievable!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915119906"/>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Behold,</a:t>
            </a:r>
          </a:p>
          <a:p>
            <a:pPr algn="ctr"/>
            <a:r>
              <a:rPr lang="en-US" sz="3600" dirty="0">
                <a:solidFill>
                  <a:srgbClr val="0000FF"/>
                </a:solidFill>
              </a:rPr>
              <a:t>I stand</a:t>
            </a:r>
          </a:p>
          <a:p>
            <a:pPr algn="ctr"/>
            <a:r>
              <a:rPr lang="en-US" sz="3600" dirty="0">
                <a:solidFill>
                  <a:srgbClr val="0000FF"/>
                </a:solidFill>
              </a:rPr>
              <a:t>at the door,</a:t>
            </a:r>
          </a:p>
          <a:p>
            <a:pPr algn="ctr"/>
            <a:r>
              <a:rPr lang="en-US" sz="3600" dirty="0">
                <a:solidFill>
                  <a:srgbClr val="0000FF"/>
                </a:solidFill>
              </a:rPr>
              <a:t>and knock:</a:t>
            </a:r>
          </a:p>
          <a:p>
            <a:pPr algn="ctr"/>
            <a:r>
              <a:rPr lang="en-US" sz="3600" dirty="0">
                <a:solidFill>
                  <a:srgbClr val="0000FF"/>
                </a:solidFill>
              </a:rPr>
              <a:t>if any man hear my voice,</a:t>
            </a:r>
          </a:p>
          <a:p>
            <a:pPr algn="ctr"/>
            <a:r>
              <a:rPr lang="en-US" sz="3600" dirty="0">
                <a:solidFill>
                  <a:srgbClr val="0000FF"/>
                </a:solidFill>
              </a:rPr>
              <a:t>and open the door,</a:t>
            </a:r>
          </a:p>
          <a:p>
            <a:pPr algn="ctr"/>
            <a:r>
              <a:rPr lang="en-US" sz="3600" dirty="0">
                <a:solidFill>
                  <a:srgbClr val="0000FF"/>
                </a:solidFill>
              </a:rPr>
              <a:t>I will come in to him,</a:t>
            </a:r>
          </a:p>
          <a:p>
            <a:pPr algn="ctr"/>
            <a:r>
              <a:rPr lang="en-US" sz="3600" dirty="0">
                <a:solidFill>
                  <a:srgbClr val="0000FF"/>
                </a:solidFill>
              </a:rPr>
              <a:t>and will sup with him,</a:t>
            </a:r>
          </a:p>
          <a:p>
            <a:pPr algn="ctr"/>
            <a:r>
              <a:rPr lang="en-US" sz="3600" dirty="0">
                <a:solidFill>
                  <a:srgbClr val="0000FF"/>
                </a:solidFill>
              </a:rPr>
              <a:t>and he with me.</a:t>
            </a:r>
          </a:p>
          <a:p>
            <a:pPr algn="ctr"/>
            <a:r>
              <a:rPr lang="en-US" sz="2000" dirty="0">
                <a:solidFill>
                  <a:srgbClr val="0000FF"/>
                </a:solidFill>
                <a:latin typeface="Calibri"/>
              </a:rPr>
              <a:t>Revelation 3:20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818704610"/>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wonderful offer, based on Him saving us, is in context</a:t>
            </a:r>
          </a:p>
          <a:p>
            <a:pPr algn="ctr"/>
            <a:r>
              <a:rPr lang="en-US" sz="4000" dirty="0">
                <a:solidFill>
                  <a:schemeClr val="tx1"/>
                </a:solidFill>
                <a:cs typeface="Aharoni" pitchFamily="2" charset="-79"/>
              </a:rPr>
              <a:t>with spewing them out.</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200485451"/>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Like with Lady Wisdom, the judgment for rejecting</a:t>
            </a:r>
          </a:p>
          <a:p>
            <a:pPr algn="ctr"/>
            <a:r>
              <a:rPr lang="en-US" sz="4000" dirty="0">
                <a:solidFill>
                  <a:schemeClr val="tx1"/>
                </a:solidFill>
                <a:cs typeface="Aharoni" pitchFamily="2" charset="-79"/>
              </a:rPr>
              <a:t>the offer is severe.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259374293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If thou be wise,</a:t>
            </a:r>
          </a:p>
          <a:p>
            <a:pPr algn="ctr"/>
            <a:r>
              <a:rPr lang="en-US" sz="3600" dirty="0">
                <a:solidFill>
                  <a:srgbClr val="0000FF"/>
                </a:solidFill>
              </a:rPr>
              <a:t>thou shalt be wise for thyself:</a:t>
            </a:r>
          </a:p>
          <a:p>
            <a:pPr algn="ctr"/>
            <a:r>
              <a:rPr lang="en-US" sz="3600" dirty="0">
                <a:solidFill>
                  <a:srgbClr val="0000FF"/>
                </a:solidFill>
              </a:rPr>
              <a:t>but if thou scornest,</a:t>
            </a:r>
          </a:p>
          <a:p>
            <a:pPr algn="ctr"/>
            <a:r>
              <a:rPr lang="en-US" sz="3600" dirty="0">
                <a:solidFill>
                  <a:srgbClr val="0000FF"/>
                </a:solidFill>
              </a:rPr>
              <a:t>thou alone shalt bear it.</a:t>
            </a:r>
          </a:p>
          <a:p>
            <a:pPr algn="ctr"/>
            <a:r>
              <a:rPr lang="en-US" sz="2000" dirty="0">
                <a:solidFill>
                  <a:srgbClr val="0000FF"/>
                </a:solidFill>
                <a:latin typeface="Calibri"/>
              </a:rPr>
              <a:t>Proverbs 9:12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265942609"/>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But he that sinneth against me</a:t>
            </a:r>
          </a:p>
          <a:p>
            <a:pPr algn="ctr"/>
            <a:r>
              <a:rPr lang="en-US" sz="3600" dirty="0">
                <a:solidFill>
                  <a:srgbClr val="0000FF"/>
                </a:solidFill>
              </a:rPr>
              <a:t>wrongeth his own soul:</a:t>
            </a:r>
          </a:p>
          <a:p>
            <a:pPr algn="ctr"/>
            <a:r>
              <a:rPr lang="en-US" sz="3600" dirty="0">
                <a:solidFill>
                  <a:srgbClr val="0000FF"/>
                </a:solidFill>
              </a:rPr>
              <a:t>all they that hate me love death.</a:t>
            </a:r>
          </a:p>
          <a:p>
            <a:pPr algn="ctr"/>
            <a:r>
              <a:rPr lang="en-US" sz="2000" dirty="0">
                <a:solidFill>
                  <a:srgbClr val="0000FF"/>
                </a:solidFill>
                <a:latin typeface="Calibri"/>
              </a:rPr>
              <a:t>Proverbs 8:36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4294300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What a wonderful family!</a:t>
            </a:r>
          </a:p>
          <a:p>
            <a:pPr algn="ctr"/>
            <a:r>
              <a:rPr lang="en-US" sz="3200" i="1" dirty="0">
                <a:solidFill>
                  <a:schemeClr val="tx1"/>
                </a:solidFill>
                <a:latin typeface="Bahnschrift Condensed" panose="020B0502040204020203" pitchFamily="34" charset="0"/>
                <a:cs typeface="Aldhabi" panose="020B0604020202020204" pitchFamily="2" charset="-78"/>
              </a:rPr>
              <a:t>I am fulfilled and happy!</a:t>
            </a:r>
          </a:p>
        </p:txBody>
      </p:sp>
    </p:spTree>
    <p:extLst>
      <p:ext uri="{BB962C8B-B14F-4D97-AF65-F5344CB8AC3E}">
        <p14:creationId xmlns:p14="http://schemas.microsoft.com/office/powerpoint/2010/main" val="181560909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Like with the Jews of our Lord’s generation, the judgment for rejecting the offer is severe.</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81380855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the days shall come upon thee,</a:t>
            </a:r>
          </a:p>
          <a:p>
            <a:pPr algn="ctr"/>
            <a:r>
              <a:rPr lang="en-US" sz="3600" dirty="0">
                <a:solidFill>
                  <a:srgbClr val="0000FF"/>
                </a:solidFill>
              </a:rPr>
              <a:t>that thine enemies shall cast a trench about thee,</a:t>
            </a:r>
          </a:p>
          <a:p>
            <a:pPr algn="ctr"/>
            <a:r>
              <a:rPr lang="en-US" sz="3600" dirty="0">
                <a:solidFill>
                  <a:srgbClr val="0000FF"/>
                </a:solidFill>
              </a:rPr>
              <a:t>and compass thee round,</a:t>
            </a:r>
          </a:p>
          <a:p>
            <a:pPr algn="ctr"/>
            <a:r>
              <a:rPr lang="en-US" sz="3600" dirty="0">
                <a:solidFill>
                  <a:srgbClr val="0000FF"/>
                </a:solidFill>
              </a:rPr>
              <a:t>and keep thee in on every side,</a:t>
            </a:r>
          </a:p>
          <a:p>
            <a:pPr algn="ctr"/>
            <a:r>
              <a:rPr lang="en-US" sz="3600" dirty="0">
                <a:solidFill>
                  <a:srgbClr val="0000FF"/>
                </a:solidFill>
              </a:rPr>
              <a:t>And shall lay thee even with the ground,</a:t>
            </a:r>
          </a:p>
          <a:p>
            <a:pPr algn="ctr"/>
            <a:r>
              <a:rPr lang="en-US" sz="3600" dirty="0">
                <a:solidFill>
                  <a:srgbClr val="0000FF"/>
                </a:solidFill>
              </a:rPr>
              <a:t>and thy children within thee;</a:t>
            </a:r>
          </a:p>
          <a:p>
            <a:pPr algn="ctr"/>
            <a:r>
              <a:rPr lang="en-US" sz="3600" dirty="0">
                <a:solidFill>
                  <a:srgbClr val="0000FF"/>
                </a:solidFill>
              </a:rPr>
              <a:t>and they shall not leave in thee</a:t>
            </a:r>
          </a:p>
          <a:p>
            <a:pPr algn="ctr"/>
            <a:r>
              <a:rPr lang="en-US" sz="3600" dirty="0">
                <a:solidFill>
                  <a:srgbClr val="0000FF"/>
                </a:solidFill>
              </a:rPr>
              <a:t>one stone upon another;</a:t>
            </a:r>
          </a:p>
          <a:p>
            <a:pPr algn="ctr"/>
            <a:r>
              <a:rPr lang="en-US" sz="3600" dirty="0">
                <a:solidFill>
                  <a:srgbClr val="0000FF"/>
                </a:solidFill>
              </a:rPr>
              <a:t>because thou knewest not</a:t>
            </a:r>
          </a:p>
          <a:p>
            <a:pPr algn="ctr"/>
            <a:r>
              <a:rPr lang="en-US" sz="3600" dirty="0">
                <a:solidFill>
                  <a:srgbClr val="0000FF"/>
                </a:solidFill>
              </a:rPr>
              <a:t>the time of thy visitation.</a:t>
            </a:r>
          </a:p>
          <a:p>
            <a:pPr algn="ctr"/>
            <a:r>
              <a:rPr lang="en-US" sz="2000" dirty="0">
                <a:solidFill>
                  <a:srgbClr val="0000FF"/>
                </a:solidFill>
                <a:latin typeface="Calibri"/>
              </a:rPr>
              <a:t>Luke 19:42-44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962481499"/>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Behold,</a:t>
            </a:r>
          </a:p>
          <a:p>
            <a:pPr algn="ctr"/>
            <a:r>
              <a:rPr lang="en-US" sz="3600" dirty="0">
                <a:solidFill>
                  <a:srgbClr val="0000FF"/>
                </a:solidFill>
              </a:rPr>
              <a:t>I stand</a:t>
            </a:r>
          </a:p>
          <a:p>
            <a:pPr algn="ctr"/>
            <a:r>
              <a:rPr lang="en-US" sz="3600" dirty="0">
                <a:solidFill>
                  <a:srgbClr val="0000FF"/>
                </a:solidFill>
              </a:rPr>
              <a:t>at the door,</a:t>
            </a:r>
          </a:p>
          <a:p>
            <a:pPr algn="ctr"/>
            <a:r>
              <a:rPr lang="en-US" sz="3600" dirty="0">
                <a:solidFill>
                  <a:srgbClr val="0000FF"/>
                </a:solidFill>
              </a:rPr>
              <a:t>and knock:</a:t>
            </a:r>
          </a:p>
          <a:p>
            <a:pPr algn="ctr"/>
            <a:r>
              <a:rPr lang="en-US" sz="3600" dirty="0">
                <a:solidFill>
                  <a:srgbClr val="0000FF"/>
                </a:solidFill>
              </a:rPr>
              <a:t>if any man hear my voice,</a:t>
            </a:r>
          </a:p>
          <a:p>
            <a:pPr algn="ctr"/>
            <a:r>
              <a:rPr lang="en-US" sz="3600" dirty="0">
                <a:solidFill>
                  <a:srgbClr val="0000FF"/>
                </a:solidFill>
              </a:rPr>
              <a:t>and open the door,</a:t>
            </a:r>
          </a:p>
          <a:p>
            <a:pPr algn="ctr"/>
            <a:r>
              <a:rPr lang="en-US" sz="3600" dirty="0">
                <a:solidFill>
                  <a:srgbClr val="0000FF"/>
                </a:solidFill>
              </a:rPr>
              <a:t>I will come in to him,</a:t>
            </a:r>
          </a:p>
          <a:p>
            <a:pPr algn="ctr"/>
            <a:r>
              <a:rPr lang="en-US" sz="3600" dirty="0">
                <a:solidFill>
                  <a:srgbClr val="0000FF"/>
                </a:solidFill>
              </a:rPr>
              <a:t>and will sup with him,</a:t>
            </a:r>
          </a:p>
          <a:p>
            <a:pPr algn="ctr"/>
            <a:r>
              <a:rPr lang="en-US" sz="3600" dirty="0">
                <a:solidFill>
                  <a:srgbClr val="0000FF"/>
                </a:solidFill>
              </a:rPr>
              <a:t>and he with me.</a:t>
            </a:r>
          </a:p>
          <a:p>
            <a:pPr algn="ctr"/>
            <a:r>
              <a:rPr lang="en-US" sz="2000" dirty="0">
                <a:solidFill>
                  <a:srgbClr val="0000FF"/>
                </a:solidFill>
                <a:latin typeface="Calibri"/>
              </a:rPr>
              <a:t>Revelation 3:20</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39766403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God the Father loves His Son, and it is foolhardy in the highest</a:t>
            </a:r>
          </a:p>
          <a:p>
            <a:pPr algn="ctr"/>
            <a:r>
              <a:rPr lang="en-US" sz="4000" dirty="0">
                <a:solidFill>
                  <a:schemeClr val="tx1"/>
                </a:solidFill>
                <a:cs typeface="Aharoni" pitchFamily="2" charset="-79"/>
              </a:rPr>
              <a:t>degree to neglect Him.</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5847451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the Father loveth the Son....</a:t>
            </a:r>
          </a:p>
          <a:p>
            <a:pPr algn="ctr"/>
            <a:r>
              <a:rPr lang="en-US" sz="3600" dirty="0">
                <a:solidFill>
                  <a:srgbClr val="0000FF"/>
                </a:solidFill>
              </a:rPr>
              <a:t>For the Father judgeth no man,</a:t>
            </a:r>
          </a:p>
          <a:p>
            <a:pPr algn="ctr"/>
            <a:r>
              <a:rPr lang="en-US" sz="3600" dirty="0">
                <a:solidFill>
                  <a:srgbClr val="0000FF"/>
                </a:solidFill>
              </a:rPr>
              <a:t>but hath committed all judgment</a:t>
            </a:r>
          </a:p>
          <a:p>
            <a:pPr algn="ctr"/>
            <a:r>
              <a:rPr lang="en-US" sz="3600" dirty="0">
                <a:solidFill>
                  <a:srgbClr val="0000FF"/>
                </a:solidFill>
              </a:rPr>
              <a:t>unto the Son:</a:t>
            </a:r>
          </a:p>
          <a:p>
            <a:pPr algn="ctr"/>
            <a:r>
              <a:rPr lang="en-US" sz="3600" dirty="0">
                <a:solidFill>
                  <a:srgbClr val="0000FF"/>
                </a:solidFill>
              </a:rPr>
              <a:t>That all men should honour the Son,</a:t>
            </a:r>
          </a:p>
          <a:p>
            <a:pPr algn="ctr"/>
            <a:r>
              <a:rPr lang="en-US" sz="3600" dirty="0">
                <a:solidFill>
                  <a:srgbClr val="0000FF"/>
                </a:solidFill>
              </a:rPr>
              <a:t>even as they honour the Father.</a:t>
            </a:r>
          </a:p>
          <a:p>
            <a:pPr algn="ctr"/>
            <a:r>
              <a:rPr lang="en-US" sz="3600" dirty="0">
                <a:solidFill>
                  <a:srgbClr val="0000FF"/>
                </a:solidFill>
              </a:rPr>
              <a:t>He that honoureth not the Son</a:t>
            </a:r>
          </a:p>
          <a:p>
            <a:pPr algn="ctr"/>
            <a:r>
              <a:rPr lang="en-US" sz="3600" dirty="0">
                <a:solidFill>
                  <a:srgbClr val="0000FF"/>
                </a:solidFill>
              </a:rPr>
              <a:t>honoureth not the Father</a:t>
            </a:r>
          </a:p>
          <a:p>
            <a:pPr algn="ctr"/>
            <a:r>
              <a:rPr lang="en-US" sz="3600" dirty="0">
                <a:solidFill>
                  <a:srgbClr val="0000FF"/>
                </a:solidFill>
              </a:rPr>
              <a:t>which hath sent him.</a:t>
            </a:r>
          </a:p>
          <a:p>
            <a:pPr algn="ctr"/>
            <a:r>
              <a:rPr lang="en-US" sz="2000" dirty="0">
                <a:solidFill>
                  <a:srgbClr val="0000FF"/>
                </a:solidFill>
                <a:latin typeface="Calibri"/>
              </a:rPr>
              <a:t>John 5:20-23</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17149642"/>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cannot go back to days you never truly loved Him</a:t>
            </a:r>
          </a:p>
          <a:p>
            <a:pPr algn="ctr"/>
            <a:r>
              <a:rPr lang="en-US" sz="4000" dirty="0">
                <a:solidFill>
                  <a:schemeClr val="tx1"/>
                </a:solidFill>
                <a:cs typeface="Aharoni" pitchFamily="2" charset="-79"/>
              </a:rPr>
              <a:t>and do better.</a:t>
            </a:r>
            <a:endParaRPr lang="en-US" sz="3200" dirty="0">
              <a:solidFill>
                <a:schemeClr val="tx1"/>
              </a:solidFill>
              <a:cs typeface="Aharoni" pitchFamily="2" charset="-79"/>
            </a:endParaRPr>
          </a:p>
        </p:txBody>
      </p:sp>
    </p:spTree>
    <p:extLst>
      <p:ext uri="{BB962C8B-B14F-4D97-AF65-F5344CB8AC3E}">
        <p14:creationId xmlns:p14="http://schemas.microsoft.com/office/powerpoint/2010/main" val="167317848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As many as I love,</a:t>
            </a:r>
          </a:p>
          <a:p>
            <a:pPr algn="ctr"/>
            <a:r>
              <a:rPr lang="en-US" sz="3600" dirty="0">
                <a:solidFill>
                  <a:srgbClr val="0000FF"/>
                </a:solidFill>
              </a:rPr>
              <a:t>I rebuke and chasten:</a:t>
            </a:r>
          </a:p>
          <a:p>
            <a:pPr algn="ctr"/>
            <a:r>
              <a:rPr lang="en-US" sz="3600" dirty="0">
                <a:solidFill>
                  <a:srgbClr val="0000FF"/>
                </a:solidFill>
              </a:rPr>
              <a:t>be zealous therefore,</a:t>
            </a:r>
          </a:p>
          <a:p>
            <a:pPr algn="ctr"/>
            <a:r>
              <a:rPr lang="en-US" sz="3600" dirty="0">
                <a:solidFill>
                  <a:srgbClr val="0000FF"/>
                </a:solidFill>
              </a:rPr>
              <a:t>and repent.</a:t>
            </a:r>
          </a:p>
          <a:p>
            <a:pPr algn="ctr"/>
            <a:r>
              <a:rPr lang="en-US" sz="2000" dirty="0">
                <a:solidFill>
                  <a:srgbClr val="0000FF"/>
                </a:solidFill>
                <a:latin typeface="Calibri"/>
              </a:rPr>
              <a:t>Revelation 3:19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702496934"/>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eat White Throne Judgment - Dead seanding before Throne ...">
            <a:extLst>
              <a:ext uri="{FF2B5EF4-FFF2-40B4-BE49-F238E27FC236}">
                <a16:creationId xmlns:a16="http://schemas.microsoft.com/office/drawing/2014/main" id="{15226758-D89C-401C-A9BA-7B98CC554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07664"/>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To him that overcometh</a:t>
            </a:r>
          </a:p>
          <a:p>
            <a:pPr algn="ctr"/>
            <a:r>
              <a:rPr lang="en-US" sz="3600" dirty="0">
                <a:solidFill>
                  <a:srgbClr val="0000FF"/>
                </a:solidFill>
              </a:rPr>
              <a:t>will I grant to sit</a:t>
            </a:r>
          </a:p>
          <a:p>
            <a:pPr algn="ctr"/>
            <a:r>
              <a:rPr lang="en-US" sz="3600" dirty="0">
                <a:solidFill>
                  <a:srgbClr val="0000FF"/>
                </a:solidFill>
              </a:rPr>
              <a:t>with me in my throne,</a:t>
            </a:r>
          </a:p>
          <a:p>
            <a:pPr algn="ctr"/>
            <a:r>
              <a:rPr lang="en-US" sz="3600" dirty="0">
                <a:solidFill>
                  <a:srgbClr val="0000FF"/>
                </a:solidFill>
              </a:rPr>
              <a:t>even as I also overcame,</a:t>
            </a:r>
          </a:p>
          <a:p>
            <a:pPr algn="ctr"/>
            <a:r>
              <a:rPr lang="en-US" sz="3600" dirty="0">
                <a:solidFill>
                  <a:srgbClr val="0000FF"/>
                </a:solidFill>
              </a:rPr>
              <a:t>and am set down</a:t>
            </a:r>
          </a:p>
          <a:p>
            <a:pPr algn="ctr"/>
            <a:r>
              <a:rPr lang="en-US" sz="3600" dirty="0">
                <a:solidFill>
                  <a:srgbClr val="0000FF"/>
                </a:solidFill>
              </a:rPr>
              <a:t>with my Father in his throne.</a:t>
            </a:r>
          </a:p>
          <a:p>
            <a:pPr algn="ctr"/>
            <a:r>
              <a:rPr lang="en-US" sz="3600" dirty="0">
                <a:solidFill>
                  <a:srgbClr val="0000FF"/>
                </a:solidFill>
              </a:rPr>
              <a:t>He that hath an ear,</a:t>
            </a:r>
          </a:p>
          <a:p>
            <a:pPr algn="ctr"/>
            <a:r>
              <a:rPr lang="en-US" sz="3600" dirty="0">
                <a:solidFill>
                  <a:srgbClr val="0000FF"/>
                </a:solidFill>
              </a:rPr>
              <a:t>let him hear</a:t>
            </a:r>
          </a:p>
          <a:p>
            <a:pPr algn="ctr"/>
            <a:r>
              <a:rPr lang="en-US" sz="3600" dirty="0">
                <a:solidFill>
                  <a:srgbClr val="0000FF"/>
                </a:solidFill>
              </a:rPr>
              <a:t>what the Spirit saith unto the churches.</a:t>
            </a:r>
          </a:p>
          <a:p>
            <a:pPr algn="ctr"/>
            <a:r>
              <a:rPr lang="en-US" sz="2000" dirty="0">
                <a:solidFill>
                  <a:srgbClr val="0000FF"/>
                </a:solidFill>
                <a:latin typeface="Calibri"/>
              </a:rPr>
              <a:t>Revelation 3:21-22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346976249"/>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41976"/>
            <a:ext cx="11366205" cy="838238"/>
          </a:xfrm>
          <a:solidFill>
            <a:schemeClr val="bg1"/>
          </a:solidFill>
          <a:ln w="38100">
            <a:solidFill>
              <a:srgbClr val="C00000"/>
            </a:solidFill>
          </a:ln>
        </p:spPr>
        <p:txBody>
          <a:bodyPr>
            <a:noAutofit/>
          </a:bodyPr>
          <a:lstStyle/>
          <a:p>
            <a:pPr algn="ctr"/>
            <a:r>
              <a:rPr lang="en-US" sz="4000" b="1" i="1" dirty="0">
                <a:solidFill>
                  <a:srgbClr val="C00000"/>
                </a:solidFill>
                <a:latin typeface="+mn-lt"/>
              </a:rPr>
              <a:t>For Further Study</a:t>
            </a:r>
          </a:p>
        </p:txBody>
      </p:sp>
      <p:sp>
        <p:nvSpPr>
          <p:cNvPr id="3" name="Content Placeholder 2"/>
          <p:cNvSpPr>
            <a:spLocks noGrp="1"/>
          </p:cNvSpPr>
          <p:nvPr>
            <p:ph idx="1"/>
          </p:nvPr>
        </p:nvSpPr>
        <p:spPr>
          <a:xfrm>
            <a:off x="412897" y="1532898"/>
            <a:ext cx="11366205" cy="4947684"/>
          </a:xfrm>
          <a:solidFill>
            <a:schemeClr val="bg1"/>
          </a:solidFill>
          <a:ln w="38100">
            <a:solidFill>
              <a:srgbClr val="C00000"/>
            </a:solidFill>
          </a:ln>
        </p:spPr>
        <p:txBody>
          <a:bodyPr>
            <a:normAutofit/>
          </a:bodyPr>
          <a:lstStyle/>
          <a:p>
            <a:pPr marL="457200" algn="just">
              <a:lnSpc>
                <a:spcPct val="80000"/>
              </a:lnSpc>
              <a:spcBef>
                <a:spcPts val="600"/>
              </a:spcBef>
            </a:pPr>
            <a:r>
              <a:rPr lang="en-US" sz="2000" b="1" dirty="0">
                <a:solidFill>
                  <a:srgbClr val="C00000"/>
                </a:solidFill>
              </a:rPr>
              <a:t>The Judgment Seat of Christ ... </a:t>
            </a:r>
            <a:r>
              <a:rPr lang="en-US" sz="1400" dirty="0">
                <a:solidFill>
                  <a:srgbClr val="C00000"/>
                </a:solidFill>
                <a:hlinkClick r:id="rId2"/>
              </a:rPr>
              <a:t>https://letgodbetrue.com/sermons/index/year-2002/judgment-seat-of-christ/</a:t>
            </a:r>
            <a:endParaRPr lang="en-US" sz="1400" dirty="0">
              <a:solidFill>
                <a:srgbClr val="C00000"/>
              </a:solidFill>
            </a:endParaRPr>
          </a:p>
          <a:p>
            <a:pPr marL="457200" algn="just">
              <a:lnSpc>
                <a:spcPct val="80000"/>
              </a:lnSpc>
              <a:spcBef>
                <a:spcPts val="600"/>
              </a:spcBef>
            </a:pPr>
            <a:r>
              <a:rPr lang="en-US" sz="2000" b="1" dirty="0">
                <a:solidFill>
                  <a:srgbClr val="C00000"/>
                </a:solidFill>
              </a:rPr>
              <a:t>Warnings about Hell ... </a:t>
            </a:r>
            <a:r>
              <a:rPr lang="en-US" sz="1400" dirty="0">
                <a:solidFill>
                  <a:srgbClr val="C00000"/>
                </a:solidFill>
                <a:hlinkClick r:id="rId3"/>
              </a:rPr>
              <a:t>https://letgodbetrue.com/sermons/index/year-2017/warnings-about-hell/</a:t>
            </a:r>
            <a:endParaRPr lang="en-US" sz="1400" dirty="0">
              <a:solidFill>
                <a:srgbClr val="C00000"/>
              </a:solidFill>
            </a:endParaRPr>
          </a:p>
          <a:p>
            <a:pPr marL="457200" algn="just">
              <a:lnSpc>
                <a:spcPct val="80000"/>
              </a:lnSpc>
              <a:spcBef>
                <a:spcPts val="600"/>
              </a:spcBef>
            </a:pPr>
            <a:r>
              <a:rPr lang="en-US" sz="2000" b="1" dirty="0">
                <a:solidFill>
                  <a:srgbClr val="C00000"/>
                </a:solidFill>
              </a:rPr>
              <a:t>Appointed to Death and Judgment ... </a:t>
            </a:r>
            <a:r>
              <a:rPr lang="en-US" sz="1400" dirty="0">
                <a:solidFill>
                  <a:srgbClr val="C00000"/>
                </a:solidFill>
                <a:hlinkClick r:id="rId4"/>
              </a:rPr>
              <a:t>https://letgodbetrue.com/sermons/index/year-2005/appointed-to-death-and-judgment/</a:t>
            </a:r>
            <a:endParaRPr lang="en-US" sz="1400" dirty="0">
              <a:solidFill>
                <a:srgbClr val="C00000"/>
              </a:solidFill>
            </a:endParaRPr>
          </a:p>
          <a:p>
            <a:pPr marL="457200" algn="just">
              <a:lnSpc>
                <a:spcPct val="80000"/>
              </a:lnSpc>
              <a:spcBef>
                <a:spcPts val="600"/>
              </a:spcBef>
            </a:pPr>
            <a:r>
              <a:rPr lang="en-US" sz="2000" b="1" dirty="0">
                <a:solidFill>
                  <a:srgbClr val="C00000"/>
                </a:solidFill>
              </a:rPr>
              <a:t>Is There a Burning Hell? ... </a:t>
            </a:r>
            <a:r>
              <a:rPr lang="en-US" sz="1400" dirty="0">
                <a:solidFill>
                  <a:srgbClr val="C00000"/>
                </a:solidFill>
                <a:hlinkClick r:id="rId5"/>
              </a:rPr>
              <a:t>https://letgodbetrue.com/sermons/index/year-2000/is-there-a-burning-hell/</a:t>
            </a:r>
            <a:endParaRPr lang="en-US" sz="1400" dirty="0">
              <a:solidFill>
                <a:srgbClr val="C00000"/>
              </a:solidFill>
            </a:endParaRPr>
          </a:p>
          <a:p>
            <a:pPr marL="457200" algn="just">
              <a:lnSpc>
                <a:spcPct val="80000"/>
              </a:lnSpc>
              <a:spcBef>
                <a:spcPts val="600"/>
              </a:spcBef>
            </a:pPr>
            <a:r>
              <a:rPr lang="en-US" sz="2000" b="1" dirty="0">
                <a:solidFill>
                  <a:srgbClr val="C00000"/>
                </a:solidFill>
              </a:rPr>
              <a:t>The Book of Life ... </a:t>
            </a:r>
            <a:r>
              <a:rPr lang="en-US" sz="1400" dirty="0">
                <a:solidFill>
                  <a:srgbClr val="C00000"/>
                </a:solidFill>
                <a:hlinkClick r:id="rId6"/>
              </a:rPr>
              <a:t>https://letgodbetrue.com/sermons/index/year-2001/book-of-life/</a:t>
            </a:r>
            <a:endParaRPr lang="en-US" sz="1400" dirty="0">
              <a:solidFill>
                <a:srgbClr val="C00000"/>
              </a:solidFill>
            </a:endParaRPr>
          </a:p>
          <a:p>
            <a:pPr marL="457200" algn="just">
              <a:lnSpc>
                <a:spcPct val="80000"/>
              </a:lnSpc>
              <a:spcBef>
                <a:spcPts val="600"/>
              </a:spcBef>
            </a:pPr>
            <a:r>
              <a:rPr lang="en-US" sz="2000" b="1" dirty="0">
                <a:solidFill>
                  <a:srgbClr val="C00000"/>
                </a:solidFill>
              </a:rPr>
              <a:t>The Cross at Judgment Day ... </a:t>
            </a:r>
            <a:r>
              <a:rPr lang="en-US" sz="1400" dirty="0">
                <a:solidFill>
                  <a:srgbClr val="C00000"/>
                </a:solidFill>
                <a:hlinkClick r:id="rId7"/>
              </a:rPr>
              <a:t>https://letgodbetrue.com/sermons/index/year-2018/the-cross-at-judgment-day/</a:t>
            </a:r>
            <a:endParaRPr lang="en-US" sz="1400" dirty="0">
              <a:solidFill>
                <a:srgbClr val="C00000"/>
              </a:solidFill>
            </a:endParaRPr>
          </a:p>
          <a:p>
            <a:pPr marL="457200" algn="just">
              <a:lnSpc>
                <a:spcPct val="80000"/>
              </a:lnSpc>
              <a:spcBef>
                <a:spcPts val="600"/>
              </a:spcBef>
            </a:pPr>
            <a:r>
              <a:rPr lang="en-US" sz="2000" b="1" dirty="0">
                <a:solidFill>
                  <a:srgbClr val="C00000"/>
                </a:solidFill>
              </a:rPr>
              <a:t>Sojourning Here in Fear </a:t>
            </a:r>
            <a:r>
              <a:rPr lang="en-US" sz="1600" b="1" dirty="0">
                <a:solidFill>
                  <a:srgbClr val="C00000"/>
                </a:solidFill>
              </a:rPr>
              <a:t>(I Peter 1:17) </a:t>
            </a:r>
            <a:r>
              <a:rPr lang="en-US" sz="2000" b="1" dirty="0">
                <a:solidFill>
                  <a:srgbClr val="C00000"/>
                </a:solidFill>
              </a:rPr>
              <a:t>... </a:t>
            </a:r>
            <a:r>
              <a:rPr lang="en-US" sz="1400" dirty="0">
                <a:solidFill>
                  <a:srgbClr val="C00000"/>
                </a:solidFill>
                <a:hlinkClick r:id="rId8"/>
              </a:rPr>
              <a:t>https://letgodbetrue.com/sermons/index/year-2012/sojourning-here-in-fear/</a:t>
            </a:r>
            <a:endParaRPr lang="en-US" sz="1400" dirty="0">
              <a:solidFill>
                <a:srgbClr val="C00000"/>
              </a:solidFill>
            </a:endParaRPr>
          </a:p>
          <a:p>
            <a:pPr marL="457200" algn="just">
              <a:lnSpc>
                <a:spcPct val="80000"/>
              </a:lnSpc>
              <a:spcBef>
                <a:spcPts val="600"/>
              </a:spcBef>
            </a:pPr>
            <a:r>
              <a:rPr lang="en-US" sz="2000" b="1" dirty="0">
                <a:solidFill>
                  <a:srgbClr val="C00000"/>
                </a:solidFill>
              </a:rPr>
              <a:t>The Lord’s Coming </a:t>
            </a:r>
            <a:r>
              <a:rPr lang="en-US" sz="1600" b="1" dirty="0">
                <a:solidFill>
                  <a:srgbClr val="C00000"/>
                </a:solidFill>
              </a:rPr>
              <a:t>(Matthew 25) </a:t>
            </a:r>
            <a:r>
              <a:rPr lang="en-US" sz="2000" b="1" dirty="0">
                <a:solidFill>
                  <a:srgbClr val="C00000"/>
                </a:solidFill>
              </a:rPr>
              <a:t>... </a:t>
            </a:r>
            <a:r>
              <a:rPr lang="en-US" sz="1400" dirty="0">
                <a:solidFill>
                  <a:srgbClr val="C00000"/>
                </a:solidFill>
                <a:hlinkClick r:id="rId9"/>
              </a:rPr>
              <a:t>https://letgodbetrue.com/sermons/index/year-2005/matthew-25/</a:t>
            </a:r>
            <a:endParaRPr lang="en-US" sz="1400" dirty="0">
              <a:solidFill>
                <a:srgbClr val="C00000"/>
              </a:solidFill>
            </a:endParaRPr>
          </a:p>
          <a:p>
            <a:pPr marL="457200" algn="just">
              <a:lnSpc>
                <a:spcPct val="80000"/>
              </a:lnSpc>
              <a:spcBef>
                <a:spcPts val="600"/>
              </a:spcBef>
            </a:pPr>
            <a:r>
              <a:rPr lang="en-US" sz="2000" b="1" dirty="0">
                <a:solidFill>
                  <a:srgbClr val="C00000"/>
                </a:solidFill>
              </a:rPr>
              <a:t>Three Choices You Make Daily </a:t>
            </a:r>
            <a:r>
              <a:rPr lang="en-US" sz="1600" b="1" dirty="0">
                <a:solidFill>
                  <a:srgbClr val="C00000"/>
                </a:solidFill>
              </a:rPr>
              <a:t>(slides) </a:t>
            </a:r>
            <a:r>
              <a:rPr lang="en-US" sz="2000" b="1" dirty="0">
                <a:solidFill>
                  <a:srgbClr val="C00000"/>
                </a:solidFill>
              </a:rPr>
              <a:t>... </a:t>
            </a:r>
            <a:r>
              <a:rPr lang="en-US" sz="1400" dirty="0">
                <a:solidFill>
                  <a:srgbClr val="C00000"/>
                </a:solidFill>
                <a:hlinkClick r:id="rId10"/>
              </a:rPr>
              <a:t>https://letgodbetrue.com/sermons/index/year-2015/three-choices-for-living/</a:t>
            </a:r>
            <a:endParaRPr lang="en-US" sz="1400" dirty="0">
              <a:solidFill>
                <a:srgbClr val="C00000"/>
              </a:solidFill>
            </a:endParaRPr>
          </a:p>
          <a:p>
            <a:pPr marL="457200" algn="just">
              <a:lnSpc>
                <a:spcPct val="80000"/>
              </a:lnSpc>
              <a:spcBef>
                <a:spcPts val="600"/>
              </a:spcBef>
            </a:pPr>
            <a:r>
              <a:rPr lang="en-US" sz="2000" b="1" dirty="0">
                <a:solidFill>
                  <a:srgbClr val="C00000"/>
                </a:solidFill>
              </a:rPr>
              <a:t>Two Parables Explained </a:t>
            </a:r>
            <a:r>
              <a:rPr lang="en-US" sz="1600" b="1" dirty="0">
                <a:solidFill>
                  <a:srgbClr val="C00000"/>
                </a:solidFill>
              </a:rPr>
              <a:t>(Matthew 21-22) </a:t>
            </a:r>
            <a:r>
              <a:rPr lang="en-US" sz="2000" b="1" dirty="0">
                <a:solidFill>
                  <a:srgbClr val="C00000"/>
                </a:solidFill>
              </a:rPr>
              <a:t>... </a:t>
            </a:r>
            <a:r>
              <a:rPr lang="en-US" sz="1400" dirty="0">
                <a:solidFill>
                  <a:srgbClr val="C00000"/>
                </a:solidFill>
                <a:hlinkClick r:id="rId11"/>
              </a:rPr>
              <a:t>https://letgodbetrue.com/sermons/index/year-2010/two-parables-explained/</a:t>
            </a:r>
            <a:endParaRPr lang="en-US" sz="1400" dirty="0">
              <a:solidFill>
                <a:srgbClr val="C00000"/>
              </a:solidFill>
            </a:endParaRPr>
          </a:p>
          <a:p>
            <a:pPr marL="457200" algn="just">
              <a:lnSpc>
                <a:spcPct val="80000"/>
              </a:lnSpc>
              <a:spcBef>
                <a:spcPts val="600"/>
              </a:spcBef>
            </a:pPr>
            <a:r>
              <a:rPr lang="en-US" sz="2000" b="1" dirty="0">
                <a:solidFill>
                  <a:srgbClr val="C00000"/>
                </a:solidFill>
              </a:rPr>
              <a:t>Eternal Life Is a Gift ... </a:t>
            </a:r>
            <a:r>
              <a:rPr lang="en-US" sz="1400" dirty="0">
                <a:solidFill>
                  <a:srgbClr val="C00000"/>
                </a:solidFill>
                <a:hlinkClick r:id="rId12"/>
              </a:rPr>
              <a:t>https://letgodbetrue.com/sermons/index/year-2005/eternal-life-is-a-gift/</a:t>
            </a:r>
            <a:endParaRPr lang="en-US" sz="1400" dirty="0">
              <a:solidFill>
                <a:srgbClr val="C00000"/>
              </a:solidFill>
            </a:endParaRPr>
          </a:p>
          <a:p>
            <a:pPr marL="457200" algn="just">
              <a:lnSpc>
                <a:spcPct val="80000"/>
              </a:lnSpc>
              <a:spcBef>
                <a:spcPts val="600"/>
              </a:spcBef>
            </a:pPr>
            <a:r>
              <a:rPr lang="en-US" sz="2000" b="1" dirty="0">
                <a:solidFill>
                  <a:srgbClr val="C00000"/>
                </a:solidFill>
              </a:rPr>
              <a:t>Till Death Do Us Part </a:t>
            </a:r>
            <a:r>
              <a:rPr lang="en-US" sz="1600" b="1" dirty="0">
                <a:solidFill>
                  <a:srgbClr val="C00000"/>
                </a:solidFill>
              </a:rPr>
              <a:t>(Funeral Sermon) </a:t>
            </a:r>
            <a:r>
              <a:rPr lang="en-US" sz="2000" b="1" dirty="0">
                <a:solidFill>
                  <a:srgbClr val="C00000"/>
                </a:solidFill>
              </a:rPr>
              <a:t>... </a:t>
            </a:r>
            <a:r>
              <a:rPr lang="en-US" sz="1400" dirty="0">
                <a:solidFill>
                  <a:srgbClr val="C00000"/>
                </a:solidFill>
                <a:hlinkClick r:id="rId13"/>
              </a:rPr>
              <a:t>https://letgodbetrue.com/sermons/index/year-2011/till-death-do-us-part-funeral/</a:t>
            </a:r>
            <a:endParaRPr lang="en-US" sz="1400" dirty="0">
              <a:solidFill>
                <a:srgbClr val="C00000"/>
              </a:solidFill>
            </a:endParaRPr>
          </a:p>
          <a:p>
            <a:pPr marL="457200" algn="just">
              <a:lnSpc>
                <a:spcPct val="80000"/>
              </a:lnSpc>
              <a:spcBef>
                <a:spcPts val="600"/>
              </a:spcBef>
            </a:pPr>
            <a:r>
              <a:rPr lang="en-US" sz="2000" b="1" dirty="0">
                <a:solidFill>
                  <a:srgbClr val="C00000"/>
                </a:solidFill>
              </a:rPr>
              <a:t>Death of the Righteous ... </a:t>
            </a:r>
            <a:r>
              <a:rPr lang="en-US" sz="1400" dirty="0">
                <a:solidFill>
                  <a:srgbClr val="C00000"/>
                </a:solidFill>
                <a:hlinkClick r:id="rId14"/>
              </a:rPr>
              <a:t>https://letgodbetrue.com/sermons/index/year-1998/the-death-of-the-righteous/</a:t>
            </a:r>
            <a:endParaRPr lang="en-US" sz="1400" dirty="0">
              <a:solidFill>
                <a:srgbClr val="C00000"/>
              </a:solidFill>
            </a:endParaRPr>
          </a:p>
          <a:p>
            <a:pPr marL="457200" algn="just">
              <a:lnSpc>
                <a:spcPct val="80000"/>
              </a:lnSpc>
              <a:spcBef>
                <a:spcPts val="600"/>
              </a:spcBef>
            </a:pPr>
            <a:r>
              <a:rPr lang="en-US" sz="2000" b="1" dirty="0">
                <a:solidFill>
                  <a:srgbClr val="C00000"/>
                </a:solidFill>
              </a:rPr>
              <a:t>Assurance of Eternal Life ... </a:t>
            </a:r>
            <a:r>
              <a:rPr lang="en-US" sz="1400" dirty="0">
                <a:solidFill>
                  <a:srgbClr val="C00000"/>
                </a:solidFill>
                <a:hlinkClick r:id="rId15"/>
              </a:rPr>
              <a:t>https://letgodbetrue.com/sermons/index/year-2014/assurance-of-eternal-life/</a:t>
            </a:r>
            <a:endParaRPr lang="en-US" sz="1400" dirty="0">
              <a:solidFill>
                <a:srgbClr val="C00000"/>
              </a:solidFill>
            </a:endParaRPr>
          </a:p>
          <a:p>
            <a:pPr marL="457200" algn="just">
              <a:lnSpc>
                <a:spcPct val="80000"/>
              </a:lnSpc>
              <a:spcBef>
                <a:spcPts val="600"/>
              </a:spcBef>
            </a:pPr>
            <a:r>
              <a:rPr lang="en-US" sz="2000" b="1" dirty="0">
                <a:solidFill>
                  <a:srgbClr val="C00000"/>
                </a:solidFill>
              </a:rPr>
              <a:t>Accepted and Adopted ... </a:t>
            </a:r>
            <a:r>
              <a:rPr lang="en-US" sz="1400" dirty="0">
                <a:solidFill>
                  <a:srgbClr val="C00000"/>
                </a:solidFill>
                <a:hlinkClick r:id="rId16"/>
              </a:rPr>
              <a:t>https://letgodbetrue.com/sermons/index/year-2016/accepted-and-adopted/</a:t>
            </a:r>
            <a:r>
              <a:rPr lang="en-US" sz="1400" dirty="0">
                <a:solidFill>
                  <a:srgbClr val="C00000"/>
                </a:solidFill>
              </a:rPr>
              <a:t>   </a:t>
            </a:r>
          </a:p>
          <a:p>
            <a:pPr marL="457200" algn="just">
              <a:lnSpc>
                <a:spcPct val="80000"/>
              </a:lnSpc>
              <a:spcBef>
                <a:spcPts val="600"/>
              </a:spcBef>
            </a:pPr>
            <a:endParaRPr lang="en-US" sz="2000" dirty="0">
              <a:solidFill>
                <a:srgbClr val="C00000"/>
              </a:solidFill>
            </a:endParaRPr>
          </a:p>
        </p:txBody>
      </p:sp>
    </p:spTree>
    <p:extLst>
      <p:ext uri="{BB962C8B-B14F-4D97-AF65-F5344CB8AC3E}">
        <p14:creationId xmlns:p14="http://schemas.microsoft.com/office/powerpoint/2010/main" val="3157844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Others can only envy us!</a:t>
            </a:r>
          </a:p>
          <a:p>
            <a:pPr algn="ctr"/>
            <a:r>
              <a:rPr lang="en-US" sz="3200" i="1" dirty="0">
                <a:solidFill>
                  <a:schemeClr val="tx1"/>
                </a:solidFill>
                <a:latin typeface="Bahnschrift Condensed" panose="020B0502040204020203" pitchFamily="34" charset="0"/>
                <a:cs typeface="Aldhabi" panose="020B0604020202020204" pitchFamily="2" charset="-78"/>
              </a:rPr>
              <a:t>We have the best family!</a:t>
            </a:r>
          </a:p>
        </p:txBody>
      </p:sp>
    </p:spTree>
    <p:extLst>
      <p:ext uri="{BB962C8B-B14F-4D97-AF65-F5344CB8AC3E}">
        <p14:creationId xmlns:p14="http://schemas.microsoft.com/office/powerpoint/2010/main" val="962811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We were great parents!</a:t>
            </a:r>
          </a:p>
          <a:p>
            <a:pPr algn="ctr"/>
            <a:r>
              <a:rPr lang="en-US" sz="3200" i="1" dirty="0">
                <a:solidFill>
                  <a:schemeClr val="tx1"/>
                </a:solidFill>
                <a:latin typeface="Bahnschrift Condensed" panose="020B0502040204020203" pitchFamily="34" charset="0"/>
                <a:cs typeface="Aldhabi" panose="020B0604020202020204" pitchFamily="2" charset="-78"/>
              </a:rPr>
              <a:t>All our kids work hard!</a:t>
            </a:r>
          </a:p>
        </p:txBody>
      </p:sp>
    </p:spTree>
    <p:extLst>
      <p:ext uri="{BB962C8B-B14F-4D97-AF65-F5344CB8AC3E}">
        <p14:creationId xmlns:p14="http://schemas.microsoft.com/office/powerpoint/2010/main" val="1092754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We taught them well!</a:t>
            </a:r>
          </a:p>
          <a:p>
            <a:pPr algn="ctr"/>
            <a:r>
              <a:rPr lang="en-US" sz="3200" i="1" dirty="0">
                <a:solidFill>
                  <a:schemeClr val="tx1"/>
                </a:solidFill>
                <a:latin typeface="Bahnschrift Condensed" panose="020B0502040204020203" pitchFamily="34" charset="0"/>
                <a:cs typeface="Aldhabi" panose="020B0604020202020204" pitchFamily="2" charset="-78"/>
              </a:rPr>
              <a:t>They own their homes!</a:t>
            </a:r>
          </a:p>
        </p:txBody>
      </p:sp>
    </p:spTree>
    <p:extLst>
      <p:ext uri="{BB962C8B-B14F-4D97-AF65-F5344CB8AC3E}">
        <p14:creationId xmlns:p14="http://schemas.microsoft.com/office/powerpoint/2010/main" val="490651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Our family is the best!</a:t>
            </a:r>
          </a:p>
          <a:p>
            <a:pPr algn="ctr"/>
            <a:r>
              <a:rPr lang="en-US" sz="3200" i="1" dirty="0">
                <a:solidFill>
                  <a:schemeClr val="tx1"/>
                </a:solidFill>
                <a:latin typeface="Bahnschrift Condensed" panose="020B0502040204020203" pitchFamily="34" charset="0"/>
                <a:cs typeface="Aldhabi" panose="020B0604020202020204" pitchFamily="2" charset="-78"/>
              </a:rPr>
              <a:t>All the kids are happy!</a:t>
            </a:r>
          </a:p>
        </p:txBody>
      </p:sp>
    </p:spTree>
    <p:extLst>
      <p:ext uri="{BB962C8B-B14F-4D97-AF65-F5344CB8AC3E}">
        <p14:creationId xmlns:p14="http://schemas.microsoft.com/office/powerpoint/2010/main" val="2768931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1" y="95694"/>
            <a:ext cx="5677787"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The kids are so happy!</a:t>
            </a:r>
          </a:p>
          <a:p>
            <a:pPr algn="ctr"/>
            <a:r>
              <a:rPr lang="en-US" sz="3200" i="1" dirty="0">
                <a:solidFill>
                  <a:schemeClr val="tx1"/>
                </a:solidFill>
                <a:latin typeface="Bahnschrift Condensed" panose="020B0502040204020203" pitchFamily="34" charset="0"/>
                <a:cs typeface="Aldhabi" panose="020B0604020202020204" pitchFamily="2" charset="-78"/>
              </a:rPr>
              <a:t>I got them the best toys!</a:t>
            </a:r>
          </a:p>
        </p:txBody>
      </p:sp>
    </p:spTree>
    <p:extLst>
      <p:ext uri="{BB962C8B-B14F-4D97-AF65-F5344CB8AC3E}">
        <p14:creationId xmlns:p14="http://schemas.microsoft.com/office/powerpoint/2010/main" val="257247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This is the best picture!</a:t>
            </a:r>
          </a:p>
          <a:p>
            <a:pPr algn="ctr"/>
            <a:r>
              <a:rPr lang="en-US" sz="3200" i="1" dirty="0">
                <a:solidFill>
                  <a:schemeClr val="tx1"/>
                </a:solidFill>
                <a:latin typeface="Bahnschrift Condensed" panose="020B0502040204020203" pitchFamily="34" charset="0"/>
                <a:cs typeface="Aldhabi" panose="020B0604020202020204" pitchFamily="2" charset="-78"/>
              </a:rPr>
              <a:t>My sons got two babes!</a:t>
            </a:r>
          </a:p>
        </p:txBody>
      </p:sp>
    </p:spTree>
    <p:extLst>
      <p:ext uri="{BB962C8B-B14F-4D97-AF65-F5344CB8AC3E}">
        <p14:creationId xmlns:p14="http://schemas.microsoft.com/office/powerpoint/2010/main" val="2788249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What a blessing of God!</a:t>
            </a:r>
          </a:p>
          <a:p>
            <a:pPr algn="ctr"/>
            <a:r>
              <a:rPr lang="en-US" sz="3200" i="1" dirty="0">
                <a:solidFill>
                  <a:schemeClr val="tx1"/>
                </a:solidFill>
                <a:latin typeface="Bahnschrift Condensed" panose="020B0502040204020203" pitchFamily="34" charset="0"/>
                <a:cs typeface="Aldhabi" panose="020B0604020202020204" pitchFamily="2" charset="-78"/>
              </a:rPr>
              <a:t>All our kids got degrees!</a:t>
            </a:r>
          </a:p>
        </p:txBody>
      </p:sp>
    </p:spTree>
    <p:extLst>
      <p:ext uri="{BB962C8B-B14F-4D97-AF65-F5344CB8AC3E}">
        <p14:creationId xmlns:p14="http://schemas.microsoft.com/office/powerpoint/2010/main" val="360445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How do you measure your life and those of your spouse and children?</a:t>
            </a:r>
          </a:p>
        </p:txBody>
      </p:sp>
    </p:spTree>
    <p:extLst>
      <p:ext uri="{BB962C8B-B14F-4D97-AF65-F5344CB8AC3E}">
        <p14:creationId xmlns:p14="http://schemas.microsoft.com/office/powerpoint/2010/main" val="1236747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1" y="95694"/>
            <a:ext cx="5677787"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We were the best parents!</a:t>
            </a:r>
          </a:p>
          <a:p>
            <a:pPr algn="ctr"/>
            <a:r>
              <a:rPr lang="en-US" sz="3200" i="1" dirty="0">
                <a:solidFill>
                  <a:schemeClr val="tx1"/>
                </a:solidFill>
                <a:latin typeface="Bahnschrift Condensed" panose="020B0502040204020203" pitchFamily="34" charset="0"/>
                <a:cs typeface="Aldhabi" panose="020B0604020202020204" pitchFamily="2" charset="-78"/>
              </a:rPr>
              <a:t>Our kids want to visit us!</a:t>
            </a:r>
          </a:p>
        </p:txBody>
      </p:sp>
    </p:spTree>
    <p:extLst>
      <p:ext uri="{BB962C8B-B14F-4D97-AF65-F5344CB8AC3E}">
        <p14:creationId xmlns:p14="http://schemas.microsoft.com/office/powerpoint/2010/main" val="2274117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We were great parents!</a:t>
            </a:r>
          </a:p>
          <a:p>
            <a:pPr algn="ctr"/>
            <a:r>
              <a:rPr lang="en-US" sz="3200" i="1" dirty="0">
                <a:solidFill>
                  <a:schemeClr val="tx1"/>
                </a:solidFill>
                <a:latin typeface="Bahnschrift Condensed" panose="020B0502040204020203" pitchFamily="34" charset="0"/>
                <a:cs typeface="Aldhabi" panose="020B0604020202020204" pitchFamily="2" charset="-78"/>
              </a:rPr>
              <a:t>Our kids all go to church!</a:t>
            </a:r>
          </a:p>
        </p:txBody>
      </p:sp>
    </p:spTree>
    <p:extLst>
      <p:ext uri="{BB962C8B-B14F-4D97-AF65-F5344CB8AC3E}">
        <p14:creationId xmlns:p14="http://schemas.microsoft.com/office/powerpoint/2010/main" val="3353791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Our kids are loved and respected around town!</a:t>
            </a:r>
          </a:p>
        </p:txBody>
      </p:sp>
    </p:spTree>
    <p:extLst>
      <p:ext uri="{BB962C8B-B14F-4D97-AF65-F5344CB8AC3E}">
        <p14:creationId xmlns:p14="http://schemas.microsoft.com/office/powerpoint/2010/main" val="1329872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aving Healthy Family Relationships With Less Stress">
            <a:extLst>
              <a:ext uri="{FF2B5EF4-FFF2-40B4-BE49-F238E27FC236}">
                <a16:creationId xmlns:a16="http://schemas.microsoft.com/office/drawing/2014/main" id="{A06EE3F2-85AF-4E87-A1E0-5F2D9F1A6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7" b="5582"/>
          <a:stretch/>
        </p:blipFill>
        <p:spPr bwMode="auto">
          <a:xfrm>
            <a:off x="1500028" y="0"/>
            <a:ext cx="919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D58B038-EDCB-4870-ACF7-E8A35EAA2D22}"/>
              </a:ext>
            </a:extLst>
          </p:cNvPr>
          <p:cNvSpPr/>
          <p:nvPr/>
        </p:nvSpPr>
        <p:spPr>
          <a:xfrm>
            <a:off x="2796362" y="95694"/>
            <a:ext cx="5497034" cy="266877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Bahnschrift Condensed" panose="020B0502040204020203" pitchFamily="34" charset="0"/>
                <a:cs typeface="Aldhabi" panose="020B0604020202020204" pitchFamily="2" charset="-78"/>
              </a:rPr>
              <a:t>God must be pleased with our blessed family!</a:t>
            </a:r>
          </a:p>
        </p:txBody>
      </p:sp>
    </p:spTree>
    <p:extLst>
      <p:ext uri="{BB962C8B-B14F-4D97-AF65-F5344CB8AC3E}">
        <p14:creationId xmlns:p14="http://schemas.microsoft.com/office/powerpoint/2010/main" val="711291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od News Magazine: March - April 2015 | United Church of God">
            <a:extLst>
              <a:ext uri="{FF2B5EF4-FFF2-40B4-BE49-F238E27FC236}">
                <a16:creationId xmlns:a16="http://schemas.microsoft.com/office/drawing/2014/main" id="{8A415589-88DC-4A57-8C9D-F621080ED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090738"/>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rmers Dine on Haute Cuisine as They Plot Global ...">
            <a:extLst>
              <a:ext uri="{FF2B5EF4-FFF2-40B4-BE49-F238E27FC236}">
                <a16:creationId xmlns:a16="http://schemas.microsoft.com/office/drawing/2014/main" id="{62A856EA-E82D-41CE-A1E6-9005ABBE5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99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708981"/>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this is the writing that was written,</a:t>
            </a:r>
          </a:p>
          <a:p>
            <a:pPr algn="ctr"/>
            <a:r>
              <a:rPr lang="en-US" sz="3600" b="1" dirty="0">
                <a:solidFill>
                  <a:srgbClr val="0000FF"/>
                </a:solidFill>
              </a:rPr>
              <a:t>MENE, MENE, TEKEL, UPHARSIN</a:t>
            </a:r>
            <a:r>
              <a:rPr lang="en-US" sz="3600" dirty="0">
                <a:solidFill>
                  <a:srgbClr val="0000FF"/>
                </a:solidFill>
              </a:rPr>
              <a:t>.</a:t>
            </a:r>
          </a:p>
          <a:p>
            <a:pPr algn="ctr"/>
            <a:r>
              <a:rPr lang="en-US" sz="3600" dirty="0">
                <a:solidFill>
                  <a:srgbClr val="0000FF"/>
                </a:solidFill>
              </a:rPr>
              <a:t>This is the interpretation of the thing:</a:t>
            </a:r>
          </a:p>
          <a:p>
            <a:pPr algn="ctr"/>
            <a:r>
              <a:rPr lang="en-US" sz="3600" b="1" dirty="0">
                <a:solidFill>
                  <a:srgbClr val="0000FF"/>
                </a:solidFill>
              </a:rPr>
              <a:t>MENE</a:t>
            </a:r>
            <a:r>
              <a:rPr lang="en-US" sz="3600" dirty="0">
                <a:solidFill>
                  <a:srgbClr val="0000FF"/>
                </a:solidFill>
              </a:rPr>
              <a:t>; God hath numbered thy kingdom,</a:t>
            </a:r>
          </a:p>
          <a:p>
            <a:pPr algn="ctr"/>
            <a:r>
              <a:rPr lang="en-US" sz="3600" dirty="0">
                <a:solidFill>
                  <a:srgbClr val="0000FF"/>
                </a:solidFill>
              </a:rPr>
              <a:t>and finished it.</a:t>
            </a:r>
          </a:p>
          <a:p>
            <a:pPr algn="ctr"/>
            <a:r>
              <a:rPr lang="en-US" sz="4000" b="1" dirty="0">
                <a:solidFill>
                  <a:srgbClr val="FF0000"/>
                </a:solidFill>
              </a:rPr>
              <a:t>TEKEL; </a:t>
            </a:r>
            <a:r>
              <a:rPr lang="en-US" sz="4000" dirty="0">
                <a:solidFill>
                  <a:srgbClr val="FF0000"/>
                </a:solidFill>
              </a:rPr>
              <a:t>Thou art weighed in the balances,</a:t>
            </a:r>
          </a:p>
          <a:p>
            <a:pPr algn="ctr"/>
            <a:r>
              <a:rPr lang="en-US" sz="4000" dirty="0">
                <a:solidFill>
                  <a:srgbClr val="FF0000"/>
                </a:solidFill>
              </a:rPr>
              <a:t> and art found wanting.</a:t>
            </a:r>
          </a:p>
          <a:p>
            <a:pPr algn="ctr"/>
            <a:r>
              <a:rPr lang="en-US" sz="2000" dirty="0">
                <a:solidFill>
                  <a:srgbClr val="0000FF"/>
                </a:solidFill>
                <a:latin typeface="Calibri"/>
              </a:rPr>
              <a:t>Daniel 5:25-27</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005543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Having a great family ... in your eyes ... by worldly measures</a:t>
            </a:r>
          </a:p>
          <a:p>
            <a:pPr algn="ctr"/>
            <a:r>
              <a:rPr lang="en-US" sz="4000" dirty="0">
                <a:solidFill>
                  <a:schemeClr val="tx1"/>
                </a:solidFill>
                <a:cs typeface="Aharoni" pitchFamily="2" charset="-79"/>
              </a:rPr>
              <a:t>... is worse than worthless.</a:t>
            </a:r>
          </a:p>
          <a:p>
            <a:pPr algn="ctr"/>
            <a:endParaRPr lang="en-US" sz="4000" dirty="0">
              <a:solidFill>
                <a:schemeClr val="tx1"/>
              </a:solidFill>
              <a:cs typeface="Aharoni" pitchFamily="2" charset="-79"/>
            </a:endParaRPr>
          </a:p>
          <a:p>
            <a:pPr algn="ctr"/>
            <a:r>
              <a:rPr lang="en-US" sz="3200" b="1" dirty="0">
                <a:solidFill>
                  <a:schemeClr val="tx1"/>
                </a:solidFill>
                <a:cs typeface="Aharoni" pitchFamily="2" charset="-79"/>
              </a:rPr>
              <a:t>Mormons have better families!</a:t>
            </a:r>
          </a:p>
        </p:txBody>
      </p:sp>
    </p:spTree>
    <p:extLst>
      <p:ext uri="{BB962C8B-B14F-4D97-AF65-F5344CB8AC3E}">
        <p14:creationId xmlns:p14="http://schemas.microsoft.com/office/powerpoint/2010/main" val="3514977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cs typeface="Aharoni" pitchFamily="2" charset="-79"/>
              </a:rPr>
              <a:t>Do they love and live for Jesus Christ?</a:t>
            </a:r>
          </a:p>
        </p:txBody>
      </p:sp>
    </p:spTree>
    <p:extLst>
      <p:ext uri="{BB962C8B-B14F-4D97-AF65-F5344CB8AC3E}">
        <p14:creationId xmlns:p14="http://schemas.microsoft.com/office/powerpoint/2010/main" val="1310537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 great family is one dedicated to Jesus Christ, not to school, house, family, job, happiness, fun, etc.</a:t>
            </a:r>
          </a:p>
        </p:txBody>
      </p:sp>
    </p:spTree>
    <p:extLst>
      <p:ext uri="{BB962C8B-B14F-4D97-AF65-F5344CB8AC3E}">
        <p14:creationId xmlns:p14="http://schemas.microsoft.com/office/powerpoint/2010/main" val="1070414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He that findeth his life</a:t>
            </a:r>
          </a:p>
          <a:p>
            <a:pPr algn="ctr"/>
            <a:r>
              <a:rPr lang="en-US" sz="3600" dirty="0">
                <a:solidFill>
                  <a:srgbClr val="0000FF"/>
                </a:solidFill>
              </a:rPr>
              <a:t>shall lose it:</a:t>
            </a:r>
          </a:p>
          <a:p>
            <a:pPr algn="ctr"/>
            <a:r>
              <a:rPr lang="en-US" sz="3600" dirty="0">
                <a:solidFill>
                  <a:srgbClr val="0000FF"/>
                </a:solidFill>
              </a:rPr>
              <a:t>and he that loseth his life</a:t>
            </a:r>
          </a:p>
          <a:p>
            <a:pPr algn="ctr"/>
            <a:r>
              <a:rPr lang="en-US" sz="3600" dirty="0">
                <a:solidFill>
                  <a:srgbClr val="0000FF"/>
                </a:solidFill>
              </a:rPr>
              <a:t>for my sake</a:t>
            </a:r>
          </a:p>
          <a:p>
            <a:pPr algn="ctr"/>
            <a:r>
              <a:rPr lang="en-US" sz="3600" dirty="0">
                <a:solidFill>
                  <a:srgbClr val="0000FF"/>
                </a:solidFill>
              </a:rPr>
              <a:t>shall find it.</a:t>
            </a:r>
          </a:p>
          <a:p>
            <a:pPr algn="ctr"/>
            <a:r>
              <a:rPr lang="en-US" sz="2000" dirty="0">
                <a:solidFill>
                  <a:srgbClr val="0000FF"/>
                </a:solidFill>
                <a:latin typeface="Calibri"/>
              </a:rPr>
              <a:t>Matthew 10:39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88028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Reflect on how you think of your children and how you speak</a:t>
            </a:r>
          </a:p>
          <a:p>
            <a:pPr algn="ctr"/>
            <a:r>
              <a:rPr lang="en-US" sz="4000" dirty="0">
                <a:solidFill>
                  <a:schemeClr val="tx1"/>
                </a:solidFill>
                <a:cs typeface="Aharoni" pitchFamily="2" charset="-79"/>
              </a:rPr>
              <a:t>of them to others.</a:t>
            </a:r>
          </a:p>
        </p:txBody>
      </p:sp>
    </p:spTree>
    <p:extLst>
      <p:ext uri="{BB962C8B-B14F-4D97-AF65-F5344CB8AC3E}">
        <p14:creationId xmlns:p14="http://schemas.microsoft.com/office/powerpoint/2010/main" val="3469738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For whosoever will save his life</a:t>
            </a:r>
          </a:p>
          <a:p>
            <a:pPr algn="ctr"/>
            <a:r>
              <a:rPr lang="en-US" sz="3600" dirty="0">
                <a:solidFill>
                  <a:srgbClr val="0000FF"/>
                </a:solidFill>
              </a:rPr>
              <a:t>shall lose it:</a:t>
            </a:r>
          </a:p>
          <a:p>
            <a:pPr algn="ctr"/>
            <a:r>
              <a:rPr lang="en-US" sz="3600" dirty="0">
                <a:solidFill>
                  <a:srgbClr val="0000FF"/>
                </a:solidFill>
              </a:rPr>
              <a:t>and whosoever will lose his life</a:t>
            </a:r>
          </a:p>
          <a:p>
            <a:pPr algn="ctr"/>
            <a:r>
              <a:rPr lang="en-US" sz="3600" dirty="0">
                <a:solidFill>
                  <a:srgbClr val="0000FF"/>
                </a:solidFill>
              </a:rPr>
              <a:t>for my sake</a:t>
            </a:r>
          </a:p>
          <a:p>
            <a:pPr algn="ctr"/>
            <a:r>
              <a:rPr lang="en-US" sz="3600" dirty="0">
                <a:solidFill>
                  <a:srgbClr val="0000FF"/>
                </a:solidFill>
              </a:rPr>
              <a:t>shall find it.</a:t>
            </a:r>
          </a:p>
          <a:p>
            <a:pPr algn="ctr"/>
            <a:r>
              <a:rPr lang="en-US" sz="2000" dirty="0">
                <a:solidFill>
                  <a:srgbClr val="0000FF"/>
                </a:solidFill>
                <a:latin typeface="Calibri"/>
              </a:rPr>
              <a:t>Matthew 16:25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206513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Great families would rather have affliction with Christ than</a:t>
            </a:r>
          </a:p>
          <a:p>
            <a:pPr algn="ctr"/>
            <a:r>
              <a:rPr lang="en-US" sz="4000" dirty="0">
                <a:solidFill>
                  <a:schemeClr val="tx1"/>
                </a:solidFill>
                <a:cs typeface="Aharoni" pitchFamily="2" charset="-79"/>
              </a:rPr>
              <a:t>pleasure and riches.</a:t>
            </a:r>
          </a:p>
        </p:txBody>
      </p:sp>
    </p:spTree>
    <p:extLst>
      <p:ext uri="{BB962C8B-B14F-4D97-AF65-F5344CB8AC3E}">
        <p14:creationId xmlns:p14="http://schemas.microsoft.com/office/powerpoint/2010/main" val="4126862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693866"/>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By faith Moses, when he was come to years,</a:t>
            </a:r>
          </a:p>
          <a:p>
            <a:pPr algn="ctr"/>
            <a:r>
              <a:rPr lang="en-US" sz="3600" dirty="0">
                <a:solidFill>
                  <a:srgbClr val="0000FF"/>
                </a:solidFill>
              </a:rPr>
              <a:t>refused to be called the son of Pharaoh’s daughter;</a:t>
            </a:r>
          </a:p>
          <a:p>
            <a:pPr algn="ctr"/>
            <a:r>
              <a:rPr lang="en-US" sz="3600" dirty="0">
                <a:solidFill>
                  <a:srgbClr val="0000FF"/>
                </a:solidFill>
              </a:rPr>
              <a:t>Choosing rather to suffer affliction</a:t>
            </a:r>
          </a:p>
          <a:p>
            <a:pPr algn="ctr"/>
            <a:r>
              <a:rPr lang="en-US" sz="3600" dirty="0">
                <a:solidFill>
                  <a:srgbClr val="0000FF"/>
                </a:solidFill>
              </a:rPr>
              <a:t>with the people of God,</a:t>
            </a:r>
          </a:p>
          <a:p>
            <a:pPr algn="ctr"/>
            <a:r>
              <a:rPr lang="en-US" sz="3600" dirty="0">
                <a:solidFill>
                  <a:srgbClr val="0000FF"/>
                </a:solidFill>
              </a:rPr>
              <a:t>than to enjoy the pleasures of sin for a season;</a:t>
            </a:r>
          </a:p>
          <a:p>
            <a:pPr algn="ctr"/>
            <a:r>
              <a:rPr lang="en-US" sz="3600" dirty="0">
                <a:solidFill>
                  <a:srgbClr val="0000FF"/>
                </a:solidFill>
              </a:rPr>
              <a:t>Esteeming the reproach of Christ</a:t>
            </a:r>
          </a:p>
          <a:p>
            <a:pPr algn="ctr"/>
            <a:r>
              <a:rPr lang="en-US" sz="3600" dirty="0">
                <a:solidFill>
                  <a:srgbClr val="0000FF"/>
                </a:solidFill>
              </a:rPr>
              <a:t>greater riches than the treasures in Egypt:</a:t>
            </a:r>
          </a:p>
          <a:p>
            <a:pPr algn="ctr"/>
            <a:r>
              <a:rPr lang="en-US" sz="3600" dirty="0">
                <a:solidFill>
                  <a:srgbClr val="0000FF"/>
                </a:solidFill>
              </a:rPr>
              <a:t>for he had respect unto the</a:t>
            </a:r>
          </a:p>
          <a:p>
            <a:pPr algn="ctr"/>
            <a:r>
              <a:rPr lang="en-US" sz="3600" dirty="0">
                <a:solidFill>
                  <a:srgbClr val="0000FF"/>
                </a:solidFill>
              </a:rPr>
              <a:t>recompence of the reward.</a:t>
            </a:r>
          </a:p>
          <a:p>
            <a:pPr algn="ctr"/>
            <a:r>
              <a:rPr lang="en-US" sz="2000" dirty="0">
                <a:solidFill>
                  <a:srgbClr val="0000FF"/>
                </a:solidFill>
                <a:latin typeface="Calibri"/>
              </a:rPr>
              <a:t>Hebrews 11:24-26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433414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9"/>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chemeClr val="bg1"/>
                </a:solidFill>
              </a:rPr>
              <a:t>Is Dung</a:t>
            </a:r>
          </a:p>
          <a:p>
            <a:endParaRPr lang="en-US" dirty="0"/>
          </a:p>
        </p:txBody>
      </p:sp>
    </p:spTree>
    <p:extLst>
      <p:ext uri="{BB962C8B-B14F-4D97-AF65-F5344CB8AC3E}">
        <p14:creationId xmlns:p14="http://schemas.microsoft.com/office/powerpoint/2010/main" val="1956757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9"/>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rgbClr val="C00000"/>
                </a:solidFill>
              </a:rPr>
              <a:t>Is Dung</a:t>
            </a:r>
          </a:p>
          <a:p>
            <a:endParaRPr lang="en-US" dirty="0"/>
          </a:p>
        </p:txBody>
      </p:sp>
    </p:spTree>
    <p:extLst>
      <p:ext uri="{BB962C8B-B14F-4D97-AF65-F5344CB8AC3E}">
        <p14:creationId xmlns:p14="http://schemas.microsoft.com/office/powerpoint/2010/main" val="3332610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8"/>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rgbClr val="C00000"/>
                </a:solidFill>
              </a:rPr>
              <a:t>Is Dung and Loss</a:t>
            </a:r>
          </a:p>
          <a:p>
            <a:endParaRPr lang="en-US" dirty="0"/>
          </a:p>
        </p:txBody>
      </p:sp>
    </p:spTree>
    <p:extLst>
      <p:ext uri="{BB962C8B-B14F-4D97-AF65-F5344CB8AC3E}">
        <p14:creationId xmlns:p14="http://schemas.microsoft.com/office/powerpoint/2010/main" val="3667217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Yea doubtless,</a:t>
            </a:r>
          </a:p>
          <a:p>
            <a:pPr algn="ctr"/>
            <a:r>
              <a:rPr lang="en-US" sz="3600" dirty="0">
                <a:solidFill>
                  <a:srgbClr val="0000FF"/>
                </a:solidFill>
              </a:rPr>
              <a:t>and </a:t>
            </a:r>
            <a:r>
              <a:rPr lang="en-US" sz="3600" u="sng" dirty="0">
                <a:solidFill>
                  <a:srgbClr val="0000FF"/>
                </a:solidFill>
              </a:rPr>
              <a:t>I count all things but loss</a:t>
            </a:r>
          </a:p>
          <a:p>
            <a:pPr algn="ctr"/>
            <a:r>
              <a:rPr lang="en-US" sz="3600" dirty="0">
                <a:solidFill>
                  <a:srgbClr val="0000FF"/>
                </a:solidFill>
              </a:rPr>
              <a:t>for the excellency of the knowledge</a:t>
            </a:r>
          </a:p>
          <a:p>
            <a:pPr algn="ctr"/>
            <a:r>
              <a:rPr lang="en-US" sz="3600" dirty="0">
                <a:solidFill>
                  <a:srgbClr val="0000FF"/>
                </a:solidFill>
              </a:rPr>
              <a:t>of Christ Jesus my Lord:</a:t>
            </a:r>
          </a:p>
          <a:p>
            <a:pPr algn="ctr"/>
            <a:r>
              <a:rPr lang="en-US" sz="3600" dirty="0">
                <a:solidFill>
                  <a:srgbClr val="0000FF"/>
                </a:solidFill>
              </a:rPr>
              <a:t>for whom I have suffered</a:t>
            </a:r>
          </a:p>
          <a:p>
            <a:pPr algn="ctr"/>
            <a:r>
              <a:rPr lang="en-US" sz="3600" dirty="0">
                <a:solidFill>
                  <a:srgbClr val="0000FF"/>
                </a:solidFill>
              </a:rPr>
              <a:t>the loss of all things,</a:t>
            </a:r>
          </a:p>
          <a:p>
            <a:pPr algn="ctr"/>
            <a:r>
              <a:rPr lang="en-US" sz="3600" u="sng" dirty="0">
                <a:solidFill>
                  <a:srgbClr val="0000FF"/>
                </a:solidFill>
              </a:rPr>
              <a:t>and do count them but dung</a:t>
            </a:r>
            <a:r>
              <a:rPr lang="en-US" sz="3600" dirty="0">
                <a:solidFill>
                  <a:srgbClr val="0000FF"/>
                </a:solidFill>
              </a:rPr>
              <a:t>,</a:t>
            </a:r>
          </a:p>
          <a:p>
            <a:pPr algn="ctr"/>
            <a:r>
              <a:rPr lang="en-US" sz="3600" dirty="0">
                <a:solidFill>
                  <a:srgbClr val="0000FF"/>
                </a:solidFill>
              </a:rPr>
              <a:t>that I may win Christ,</a:t>
            </a:r>
          </a:p>
          <a:p>
            <a:pPr algn="ctr"/>
            <a:r>
              <a:rPr lang="en-US" sz="2000" dirty="0">
                <a:solidFill>
                  <a:srgbClr val="0000FF"/>
                </a:solidFill>
                <a:latin typeface="Calibri"/>
              </a:rPr>
              <a:t>Philippians 3:8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8867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5139869"/>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Yea doubtless,</a:t>
            </a:r>
          </a:p>
          <a:p>
            <a:pPr algn="ctr"/>
            <a:r>
              <a:rPr lang="en-US" sz="3600" dirty="0">
                <a:solidFill>
                  <a:srgbClr val="0000FF"/>
                </a:solidFill>
              </a:rPr>
              <a:t>and I count all things but loss</a:t>
            </a:r>
          </a:p>
          <a:p>
            <a:pPr algn="ctr"/>
            <a:r>
              <a:rPr lang="en-US" sz="3600" u="sng" dirty="0">
                <a:solidFill>
                  <a:srgbClr val="0000FF"/>
                </a:solidFill>
              </a:rPr>
              <a:t>for the excellency of the knowledge</a:t>
            </a:r>
          </a:p>
          <a:p>
            <a:pPr algn="ctr"/>
            <a:r>
              <a:rPr lang="en-US" sz="3600" u="sng" dirty="0">
                <a:solidFill>
                  <a:srgbClr val="0000FF"/>
                </a:solidFill>
              </a:rPr>
              <a:t>of Christ Jesus my Lord</a:t>
            </a:r>
            <a:r>
              <a:rPr lang="en-US" sz="3600" dirty="0">
                <a:solidFill>
                  <a:srgbClr val="0000FF"/>
                </a:solidFill>
              </a:rPr>
              <a:t>:</a:t>
            </a:r>
          </a:p>
          <a:p>
            <a:pPr algn="ctr"/>
            <a:r>
              <a:rPr lang="en-US" sz="3600" dirty="0">
                <a:solidFill>
                  <a:srgbClr val="0000FF"/>
                </a:solidFill>
              </a:rPr>
              <a:t>for whom I have suffered</a:t>
            </a:r>
          </a:p>
          <a:p>
            <a:pPr algn="ctr"/>
            <a:r>
              <a:rPr lang="en-US" sz="3600" dirty="0">
                <a:solidFill>
                  <a:srgbClr val="0000FF"/>
                </a:solidFill>
              </a:rPr>
              <a:t>the loss of all things,</a:t>
            </a:r>
          </a:p>
          <a:p>
            <a:pPr algn="ctr"/>
            <a:r>
              <a:rPr lang="en-US" sz="3600" dirty="0">
                <a:solidFill>
                  <a:srgbClr val="0000FF"/>
                </a:solidFill>
              </a:rPr>
              <a:t>and do count them but dung,</a:t>
            </a:r>
          </a:p>
          <a:p>
            <a:pPr algn="ctr"/>
            <a:r>
              <a:rPr lang="en-US" sz="3600" u="sng" dirty="0">
                <a:solidFill>
                  <a:srgbClr val="0000FF"/>
                </a:solidFill>
              </a:rPr>
              <a:t>that I may win Christ</a:t>
            </a:r>
            <a:r>
              <a:rPr lang="en-US" sz="3600" dirty="0">
                <a:solidFill>
                  <a:srgbClr val="0000FF"/>
                </a:solidFill>
              </a:rPr>
              <a:t>,</a:t>
            </a:r>
          </a:p>
          <a:p>
            <a:pPr algn="ctr"/>
            <a:r>
              <a:rPr lang="en-US" sz="2000" dirty="0">
                <a:solidFill>
                  <a:srgbClr val="0000FF"/>
                </a:solidFill>
                <a:latin typeface="Calibri"/>
              </a:rPr>
              <a:t>Philippians 3:8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264649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481624" cy="461665"/>
          </a:xfrm>
          <a:prstGeom prst="rect">
            <a:avLst/>
          </a:prstGeom>
          <a:solidFill>
            <a:srgbClr val="FFFF00"/>
          </a:solidFill>
          <a:ln w="19050">
            <a:solidFill>
              <a:srgbClr val="FF0000"/>
            </a:solidFill>
          </a:ln>
        </p:spPr>
        <p:txBody>
          <a:bodyPr wrap="none" rtlCol="0">
            <a:spAutoFit/>
          </a:bodyPr>
          <a:lstStyle/>
          <a:p>
            <a:r>
              <a:rPr lang="en-US" sz="2400" dirty="0"/>
              <a:t>Much Zeal</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2228495" cy="461665"/>
          </a:xfrm>
          <a:prstGeom prst="rect">
            <a:avLst/>
          </a:prstGeom>
          <a:solidFill>
            <a:srgbClr val="FFFF00"/>
          </a:solidFill>
          <a:ln w="19050">
            <a:solidFill>
              <a:srgbClr val="FF0000"/>
            </a:solidFill>
          </a:ln>
        </p:spPr>
        <p:txBody>
          <a:bodyPr wrap="none" rtlCol="0">
            <a:spAutoFit/>
          </a:bodyPr>
          <a:lstStyle/>
          <a:p>
            <a:r>
              <a:rPr lang="en-US" sz="2400" dirty="0"/>
              <a:t>A Strict Pharisee</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260025" cy="461665"/>
          </a:xfrm>
          <a:prstGeom prst="rect">
            <a:avLst/>
          </a:prstGeom>
          <a:solidFill>
            <a:srgbClr val="FFFF00"/>
          </a:solidFill>
          <a:ln w="19050">
            <a:solidFill>
              <a:srgbClr val="FF0000"/>
            </a:solidFill>
          </a:ln>
        </p:spPr>
        <p:txBody>
          <a:bodyPr wrap="none" rtlCol="0">
            <a:spAutoFit/>
          </a:bodyPr>
          <a:lstStyle/>
          <a:p>
            <a:r>
              <a:rPr lang="en-US" sz="2400" dirty="0"/>
              <a:t>The Best</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695016" cy="461665"/>
          </a:xfrm>
          <a:prstGeom prst="rect">
            <a:avLst/>
          </a:prstGeom>
          <a:solidFill>
            <a:srgbClr val="FFFF00"/>
          </a:solidFill>
          <a:ln w="19050">
            <a:solidFill>
              <a:srgbClr val="FF0000"/>
            </a:solidFill>
          </a:ln>
        </p:spPr>
        <p:txBody>
          <a:bodyPr wrap="none" rtlCol="0">
            <a:spAutoFit/>
          </a:bodyPr>
          <a:lstStyle/>
          <a:p>
            <a:r>
              <a:rPr lang="en-US" sz="2400" dirty="0"/>
              <a:t>Circumcised</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921039" cy="461665"/>
          </a:xfrm>
          <a:prstGeom prst="rect">
            <a:avLst/>
          </a:prstGeom>
          <a:solidFill>
            <a:srgbClr val="FFFF00"/>
          </a:solidFill>
          <a:ln w="19050">
            <a:solidFill>
              <a:srgbClr val="FF0000"/>
            </a:solidFill>
          </a:ln>
        </p:spPr>
        <p:txBody>
          <a:bodyPr wrap="none" rtlCol="0">
            <a:spAutoFit/>
          </a:bodyPr>
          <a:lstStyle/>
          <a:p>
            <a:r>
              <a:rPr lang="en-US" sz="2400" dirty="0"/>
              <a:t>Stock of Israel</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2385718" cy="461665"/>
          </a:xfrm>
          <a:prstGeom prst="rect">
            <a:avLst/>
          </a:prstGeom>
          <a:solidFill>
            <a:srgbClr val="FFFF00"/>
          </a:solidFill>
          <a:ln w="19050">
            <a:solidFill>
              <a:srgbClr val="FF0000"/>
            </a:solidFill>
          </a:ln>
        </p:spPr>
        <p:txBody>
          <a:bodyPr wrap="none" rtlCol="0">
            <a:spAutoFit/>
          </a:bodyPr>
          <a:lstStyle/>
          <a:p>
            <a:r>
              <a:rPr lang="en-US" sz="2400" dirty="0"/>
              <a:t>Tribe of Benjamin</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663614" cy="461665"/>
          </a:xfrm>
          <a:prstGeom prst="rect">
            <a:avLst/>
          </a:prstGeom>
          <a:solidFill>
            <a:srgbClr val="FFFF00"/>
          </a:solidFill>
          <a:ln w="19050">
            <a:solidFill>
              <a:srgbClr val="FF0000"/>
            </a:solidFill>
          </a:ln>
        </p:spPr>
        <p:txBody>
          <a:bodyPr wrap="none" rtlCol="0">
            <a:spAutoFit/>
          </a:bodyPr>
          <a:lstStyle/>
          <a:p>
            <a:r>
              <a:rPr lang="en-US" sz="2400" dirty="0"/>
              <a:t>Hebrew of Hebrews</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433406" cy="461665"/>
          </a:xfrm>
          <a:prstGeom prst="rect">
            <a:avLst/>
          </a:prstGeom>
          <a:solidFill>
            <a:srgbClr val="FFFF00"/>
          </a:solidFill>
          <a:ln w="19050">
            <a:solidFill>
              <a:srgbClr val="FF0000"/>
            </a:solidFill>
          </a:ln>
        </p:spPr>
        <p:txBody>
          <a:bodyPr wrap="none" rtlCol="0">
            <a:spAutoFit/>
          </a:bodyPr>
          <a:lstStyle/>
          <a:p>
            <a:r>
              <a:rPr lang="en-US" sz="2400" dirty="0"/>
              <a:t>Blameless</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544012" cy="461665"/>
          </a:xfrm>
          <a:prstGeom prst="rect">
            <a:avLst/>
          </a:prstGeom>
          <a:solidFill>
            <a:srgbClr val="FFFF00"/>
          </a:solidFill>
          <a:ln w="19050">
            <a:solidFill>
              <a:srgbClr val="FF0000"/>
            </a:solidFill>
          </a:ln>
        </p:spPr>
        <p:txBody>
          <a:bodyPr wrap="none" rtlCol="0">
            <a:spAutoFit/>
          </a:bodyPr>
          <a:lstStyle/>
          <a:p>
            <a:r>
              <a:rPr lang="en-US" sz="2400" dirty="0"/>
              <a:t>Much Gain</a:t>
            </a:r>
          </a:p>
        </p:txBody>
      </p:sp>
    </p:spTree>
    <p:extLst>
      <p:ext uri="{BB962C8B-B14F-4D97-AF65-F5344CB8AC3E}">
        <p14:creationId xmlns:p14="http://schemas.microsoft.com/office/powerpoint/2010/main" val="35299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Brethren, </a:t>
            </a:r>
            <a:r>
              <a:rPr lang="en-US" sz="3600" u="sng" dirty="0">
                <a:solidFill>
                  <a:srgbClr val="0000FF"/>
                </a:solidFill>
              </a:rPr>
              <a:t>I count not myself</a:t>
            </a:r>
          </a:p>
          <a:p>
            <a:pPr algn="ctr"/>
            <a:r>
              <a:rPr lang="en-US" sz="3600" u="sng" dirty="0">
                <a:solidFill>
                  <a:srgbClr val="0000FF"/>
                </a:solidFill>
              </a:rPr>
              <a:t>to have apprehended</a:t>
            </a:r>
            <a:r>
              <a:rPr lang="en-US" sz="3600" dirty="0">
                <a:solidFill>
                  <a:srgbClr val="0000FF"/>
                </a:solidFill>
              </a:rPr>
              <a:t>:</a:t>
            </a:r>
          </a:p>
          <a:p>
            <a:pPr algn="ctr"/>
            <a:r>
              <a:rPr lang="en-US" sz="3600" dirty="0">
                <a:solidFill>
                  <a:srgbClr val="0000FF"/>
                </a:solidFill>
              </a:rPr>
              <a:t>but this one thing I do,</a:t>
            </a:r>
          </a:p>
          <a:p>
            <a:pPr algn="ctr"/>
            <a:r>
              <a:rPr lang="en-US" sz="3600" u="sng" dirty="0">
                <a:solidFill>
                  <a:srgbClr val="0000FF"/>
                </a:solidFill>
              </a:rPr>
              <a:t>forgetting those things</a:t>
            </a:r>
          </a:p>
          <a:p>
            <a:pPr algn="ctr"/>
            <a:r>
              <a:rPr lang="en-US" sz="3600" u="sng" dirty="0">
                <a:solidFill>
                  <a:srgbClr val="0000FF"/>
                </a:solidFill>
              </a:rPr>
              <a:t>which are behind</a:t>
            </a:r>
            <a:r>
              <a:rPr lang="en-US" sz="3600" dirty="0">
                <a:solidFill>
                  <a:srgbClr val="0000FF"/>
                </a:solidFill>
              </a:rPr>
              <a:t>,</a:t>
            </a:r>
          </a:p>
          <a:p>
            <a:pPr algn="ctr"/>
            <a:r>
              <a:rPr lang="en-US" sz="3600" dirty="0">
                <a:solidFill>
                  <a:srgbClr val="0000FF"/>
                </a:solidFill>
              </a:rPr>
              <a:t>and reaching forth unto those things</a:t>
            </a:r>
          </a:p>
          <a:p>
            <a:pPr algn="ctr"/>
            <a:r>
              <a:rPr lang="en-US" sz="3600" dirty="0">
                <a:solidFill>
                  <a:srgbClr val="0000FF"/>
                </a:solidFill>
              </a:rPr>
              <a:t>which are before,</a:t>
            </a:r>
          </a:p>
          <a:p>
            <a:pPr algn="ctr"/>
            <a:r>
              <a:rPr lang="en-US" sz="3600" dirty="0">
                <a:solidFill>
                  <a:srgbClr val="0000FF"/>
                </a:solidFill>
              </a:rPr>
              <a:t>I press toward the mark</a:t>
            </a:r>
          </a:p>
          <a:p>
            <a:pPr algn="ctr"/>
            <a:r>
              <a:rPr lang="en-US" sz="3600" dirty="0">
                <a:solidFill>
                  <a:srgbClr val="0000FF"/>
                </a:solidFill>
              </a:rPr>
              <a:t>for the prize of the high calling</a:t>
            </a:r>
          </a:p>
          <a:p>
            <a:pPr algn="ctr"/>
            <a:r>
              <a:rPr lang="en-US" sz="3600" dirty="0">
                <a:solidFill>
                  <a:srgbClr val="0000FF"/>
                </a:solidFill>
              </a:rPr>
              <a:t>of God in Christ Jesus.</a:t>
            </a:r>
          </a:p>
          <a:p>
            <a:pPr algn="ctr"/>
            <a:r>
              <a:rPr lang="en-US" sz="2000" dirty="0">
                <a:solidFill>
                  <a:srgbClr val="0000FF"/>
                </a:solidFill>
                <a:latin typeface="Calibri"/>
              </a:rPr>
              <a:t>Philippians 3:13-14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27746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Does it matter much if they are married or where they are going to school, working, or living?</a:t>
            </a:r>
          </a:p>
        </p:txBody>
      </p:sp>
    </p:spTree>
    <p:extLst>
      <p:ext uri="{BB962C8B-B14F-4D97-AF65-F5344CB8AC3E}">
        <p14:creationId xmlns:p14="http://schemas.microsoft.com/office/powerpoint/2010/main" val="1806107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6247864"/>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Brethren, I count not myself</a:t>
            </a:r>
          </a:p>
          <a:p>
            <a:pPr algn="ctr"/>
            <a:r>
              <a:rPr lang="en-US" sz="3600" dirty="0">
                <a:solidFill>
                  <a:srgbClr val="0000FF"/>
                </a:solidFill>
              </a:rPr>
              <a:t>to have apprehended:</a:t>
            </a:r>
          </a:p>
          <a:p>
            <a:pPr algn="ctr"/>
            <a:r>
              <a:rPr lang="en-US" sz="3600" dirty="0">
                <a:solidFill>
                  <a:srgbClr val="0000FF"/>
                </a:solidFill>
              </a:rPr>
              <a:t>but this one thing I do,</a:t>
            </a:r>
          </a:p>
          <a:p>
            <a:pPr algn="ctr"/>
            <a:r>
              <a:rPr lang="en-US" sz="3600" dirty="0">
                <a:solidFill>
                  <a:srgbClr val="0000FF"/>
                </a:solidFill>
              </a:rPr>
              <a:t>forgetting those things</a:t>
            </a:r>
          </a:p>
          <a:p>
            <a:pPr algn="ctr"/>
            <a:r>
              <a:rPr lang="en-US" sz="3600" dirty="0">
                <a:solidFill>
                  <a:srgbClr val="0000FF"/>
                </a:solidFill>
              </a:rPr>
              <a:t>which are behind,</a:t>
            </a:r>
          </a:p>
          <a:p>
            <a:pPr algn="ctr"/>
            <a:r>
              <a:rPr lang="en-US" sz="3600" dirty="0">
                <a:solidFill>
                  <a:srgbClr val="0000FF"/>
                </a:solidFill>
              </a:rPr>
              <a:t>and reaching forth unto those things</a:t>
            </a:r>
          </a:p>
          <a:p>
            <a:pPr algn="ctr"/>
            <a:r>
              <a:rPr lang="en-US" sz="3600" dirty="0">
                <a:solidFill>
                  <a:srgbClr val="0000FF"/>
                </a:solidFill>
              </a:rPr>
              <a:t>which are before,</a:t>
            </a:r>
          </a:p>
          <a:p>
            <a:pPr algn="ctr"/>
            <a:r>
              <a:rPr lang="en-US" sz="3600" dirty="0">
                <a:solidFill>
                  <a:srgbClr val="0000FF"/>
                </a:solidFill>
              </a:rPr>
              <a:t>I press toward the mark</a:t>
            </a:r>
          </a:p>
          <a:p>
            <a:pPr algn="ctr"/>
            <a:r>
              <a:rPr lang="en-US" sz="3600" u="sng" dirty="0">
                <a:solidFill>
                  <a:srgbClr val="0000FF"/>
                </a:solidFill>
              </a:rPr>
              <a:t>for the prize of the high calling</a:t>
            </a:r>
          </a:p>
          <a:p>
            <a:pPr algn="ctr"/>
            <a:r>
              <a:rPr lang="en-US" sz="3600" u="sng" dirty="0">
                <a:solidFill>
                  <a:srgbClr val="0000FF"/>
                </a:solidFill>
              </a:rPr>
              <a:t>of God in Christ Jesus</a:t>
            </a:r>
            <a:r>
              <a:rPr lang="en-US" sz="3600" dirty="0">
                <a:solidFill>
                  <a:srgbClr val="0000FF"/>
                </a:solidFill>
              </a:rPr>
              <a:t>.</a:t>
            </a:r>
          </a:p>
          <a:p>
            <a:pPr algn="ctr"/>
            <a:r>
              <a:rPr lang="en-US" sz="2000" dirty="0">
                <a:solidFill>
                  <a:srgbClr val="0000FF"/>
                </a:solidFill>
                <a:latin typeface="Calibri"/>
              </a:rPr>
              <a:t>Philippians 3:13-14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5020251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2469074" cy="461665"/>
          </a:xfrm>
          <a:prstGeom prst="rect">
            <a:avLst/>
          </a:prstGeom>
          <a:solidFill>
            <a:srgbClr val="FFFF00"/>
          </a:solidFill>
          <a:ln w="19050">
            <a:solidFill>
              <a:srgbClr val="FF0000"/>
            </a:solidFill>
          </a:ln>
        </p:spPr>
        <p:txBody>
          <a:bodyPr wrap="none" rtlCol="0">
            <a:spAutoFit/>
          </a:bodyPr>
          <a:lstStyle/>
          <a:p>
            <a:r>
              <a:rPr lang="en-US" sz="2400" dirty="0"/>
              <a:t>Many Conversions</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877437" cy="461665"/>
          </a:xfrm>
          <a:prstGeom prst="rect">
            <a:avLst/>
          </a:prstGeom>
          <a:solidFill>
            <a:srgbClr val="FFFF00"/>
          </a:solidFill>
          <a:ln w="19050">
            <a:solidFill>
              <a:srgbClr val="FF0000"/>
            </a:solidFill>
          </a:ln>
        </p:spPr>
        <p:txBody>
          <a:bodyPr wrap="none" rtlCol="0">
            <a:spAutoFit/>
          </a:bodyPr>
          <a:lstStyle/>
          <a:p>
            <a:r>
              <a:rPr lang="en-US" sz="2400" dirty="0"/>
              <a:t>All Spirit Gifts</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538947" cy="461665"/>
          </a:xfrm>
          <a:prstGeom prst="rect">
            <a:avLst/>
          </a:prstGeom>
          <a:solidFill>
            <a:srgbClr val="FFFF00"/>
          </a:solidFill>
          <a:ln w="19050">
            <a:solidFill>
              <a:srgbClr val="FF0000"/>
            </a:solidFill>
          </a:ln>
        </p:spPr>
        <p:txBody>
          <a:bodyPr wrap="none" rtlCol="0">
            <a:spAutoFit/>
          </a:bodyPr>
          <a:lstStyle/>
          <a:p>
            <a:r>
              <a:rPr lang="en-US" sz="2400" dirty="0"/>
              <a:t>An Apostle</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788375" cy="461665"/>
          </a:xfrm>
          <a:prstGeom prst="rect">
            <a:avLst/>
          </a:prstGeom>
          <a:solidFill>
            <a:srgbClr val="FFFF00"/>
          </a:solidFill>
          <a:ln w="19050">
            <a:solidFill>
              <a:srgbClr val="FF0000"/>
            </a:solidFill>
          </a:ln>
        </p:spPr>
        <p:txBody>
          <a:bodyPr wrap="none" rtlCol="0">
            <a:spAutoFit/>
          </a:bodyPr>
          <a:lstStyle/>
          <a:p>
            <a:r>
              <a:rPr lang="en-US" sz="2400" dirty="0"/>
              <a:t>The Greatest</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2050754" cy="461665"/>
          </a:xfrm>
          <a:prstGeom prst="rect">
            <a:avLst/>
          </a:prstGeom>
          <a:solidFill>
            <a:srgbClr val="FFFF00"/>
          </a:solidFill>
          <a:ln w="19050">
            <a:solidFill>
              <a:srgbClr val="FF0000"/>
            </a:solidFill>
          </a:ln>
        </p:spPr>
        <p:txBody>
          <a:bodyPr wrap="none" rtlCol="0">
            <a:spAutoFit/>
          </a:bodyPr>
          <a:lstStyle/>
          <a:p>
            <a:r>
              <a:rPr lang="en-US" sz="2400" dirty="0"/>
              <a:t>To the Gentiles</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983300" cy="461665"/>
          </a:xfrm>
          <a:prstGeom prst="rect">
            <a:avLst/>
          </a:prstGeom>
          <a:solidFill>
            <a:srgbClr val="FFFF00"/>
          </a:solidFill>
          <a:ln w="19050">
            <a:solidFill>
              <a:srgbClr val="FF0000"/>
            </a:solidFill>
          </a:ln>
        </p:spPr>
        <p:txBody>
          <a:bodyPr wrap="none" rtlCol="0">
            <a:spAutoFit/>
          </a:bodyPr>
          <a:lstStyle/>
          <a:p>
            <a:r>
              <a:rPr lang="en-US" sz="2400" dirty="0"/>
              <a:t>Wrote Epistles</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253309" cy="461665"/>
          </a:xfrm>
          <a:prstGeom prst="rect">
            <a:avLst/>
          </a:prstGeom>
          <a:solidFill>
            <a:srgbClr val="FFFF00"/>
          </a:solidFill>
          <a:ln w="19050">
            <a:solidFill>
              <a:srgbClr val="FF0000"/>
            </a:solidFill>
          </a:ln>
        </p:spPr>
        <p:txBody>
          <a:bodyPr wrap="none" rtlCol="0">
            <a:spAutoFit/>
          </a:bodyPr>
          <a:lstStyle/>
          <a:p>
            <a:r>
              <a:rPr lang="en-US" sz="2400" dirty="0"/>
              <a:t>Endured Trouble</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915204" cy="461665"/>
          </a:xfrm>
          <a:prstGeom prst="rect">
            <a:avLst/>
          </a:prstGeom>
          <a:solidFill>
            <a:srgbClr val="FFFF00"/>
          </a:solidFill>
          <a:ln w="19050">
            <a:solidFill>
              <a:srgbClr val="FF0000"/>
            </a:solidFill>
          </a:ln>
        </p:spPr>
        <p:txBody>
          <a:bodyPr wrap="none" rtlCol="0">
            <a:spAutoFit/>
          </a:bodyPr>
          <a:lstStyle/>
          <a:p>
            <a:r>
              <a:rPr lang="en-US" sz="2400" dirty="0"/>
              <a:t>Chose Pastors</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298753" cy="461665"/>
          </a:xfrm>
          <a:prstGeom prst="rect">
            <a:avLst/>
          </a:prstGeom>
          <a:solidFill>
            <a:srgbClr val="FFFF00"/>
          </a:solidFill>
          <a:ln w="19050">
            <a:solidFill>
              <a:srgbClr val="FF0000"/>
            </a:solidFill>
          </a:ln>
        </p:spPr>
        <p:txBody>
          <a:bodyPr wrap="none" rtlCol="0">
            <a:spAutoFit/>
          </a:bodyPr>
          <a:lstStyle/>
          <a:p>
            <a:r>
              <a:rPr lang="en-US" sz="2400" dirty="0"/>
              <a:t>A Martyr</a:t>
            </a:r>
          </a:p>
        </p:txBody>
      </p:sp>
    </p:spTree>
    <p:extLst>
      <p:ext uri="{BB962C8B-B14F-4D97-AF65-F5344CB8AC3E}">
        <p14:creationId xmlns:p14="http://schemas.microsoft.com/office/powerpoint/2010/main" val="24338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This pursuit of the apostle Paul should be the most crucial</a:t>
            </a:r>
          </a:p>
          <a:p>
            <a:pPr algn="ctr"/>
            <a:r>
              <a:rPr lang="en-US" sz="4000" dirty="0">
                <a:solidFill>
                  <a:schemeClr val="tx1"/>
                </a:solidFill>
                <a:cs typeface="Aharoni" pitchFamily="2" charset="-79"/>
              </a:rPr>
              <a:t>goal for your family.</a:t>
            </a:r>
          </a:p>
        </p:txBody>
      </p:sp>
    </p:spTree>
    <p:extLst>
      <p:ext uri="{BB962C8B-B14F-4D97-AF65-F5344CB8AC3E}">
        <p14:creationId xmlns:p14="http://schemas.microsoft.com/office/powerpoint/2010/main" val="2754055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The law and the prophets were until John:</a:t>
            </a:r>
          </a:p>
          <a:p>
            <a:pPr algn="ctr"/>
            <a:r>
              <a:rPr lang="en-US" sz="3600" dirty="0">
                <a:solidFill>
                  <a:srgbClr val="0000FF"/>
                </a:solidFill>
              </a:rPr>
              <a:t>since that time the kingdom of God is preached,</a:t>
            </a:r>
          </a:p>
          <a:p>
            <a:pPr algn="ctr"/>
            <a:r>
              <a:rPr lang="en-US" sz="3600" dirty="0">
                <a:solidFill>
                  <a:srgbClr val="0000FF"/>
                </a:solidFill>
              </a:rPr>
              <a:t>and every man presseth into it.</a:t>
            </a:r>
          </a:p>
          <a:p>
            <a:pPr algn="ctr"/>
            <a:r>
              <a:rPr lang="en-US" sz="2000" dirty="0">
                <a:solidFill>
                  <a:srgbClr val="0000FF"/>
                </a:solidFill>
                <a:latin typeface="Calibri"/>
              </a:rPr>
              <a:t>Luke 16:16</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708266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369880"/>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from the days of John the Baptist until now</a:t>
            </a:r>
          </a:p>
          <a:p>
            <a:pPr algn="ctr"/>
            <a:r>
              <a:rPr lang="en-US" sz="3600" dirty="0">
                <a:solidFill>
                  <a:srgbClr val="0000FF"/>
                </a:solidFill>
              </a:rPr>
              <a:t>the kingdom of heaven suffereth violence,</a:t>
            </a:r>
          </a:p>
          <a:p>
            <a:pPr algn="ctr"/>
            <a:r>
              <a:rPr lang="en-US" sz="3600" dirty="0">
                <a:solidFill>
                  <a:srgbClr val="0000FF"/>
                </a:solidFill>
              </a:rPr>
              <a:t>and the violent take it by force.</a:t>
            </a:r>
          </a:p>
          <a:p>
            <a:pPr algn="ctr"/>
            <a:r>
              <a:rPr lang="en-US" sz="2000" dirty="0">
                <a:solidFill>
                  <a:srgbClr val="0000FF"/>
                </a:solidFill>
                <a:latin typeface="Calibri"/>
              </a:rPr>
              <a:t>Matthew 11:12</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4109932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cannot serve two masters, though your flesh, the world,</a:t>
            </a:r>
          </a:p>
          <a:p>
            <a:pPr algn="ctr"/>
            <a:r>
              <a:rPr lang="en-US" sz="4000" dirty="0">
                <a:solidFill>
                  <a:schemeClr val="tx1"/>
                </a:solidFill>
                <a:cs typeface="Aharoni" pitchFamily="2" charset="-79"/>
              </a:rPr>
              <a:t>and Satan say you can.</a:t>
            </a:r>
          </a:p>
        </p:txBody>
      </p:sp>
    </p:spTree>
    <p:extLst>
      <p:ext uri="{BB962C8B-B14F-4D97-AF65-F5344CB8AC3E}">
        <p14:creationId xmlns:p14="http://schemas.microsoft.com/office/powerpoint/2010/main" val="101121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4031873"/>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No man can serve two masters:</a:t>
            </a:r>
          </a:p>
          <a:p>
            <a:pPr algn="ctr"/>
            <a:r>
              <a:rPr lang="en-US" sz="3600" dirty="0">
                <a:solidFill>
                  <a:srgbClr val="0000FF"/>
                </a:solidFill>
              </a:rPr>
              <a:t>for either he will hate the one,</a:t>
            </a:r>
          </a:p>
          <a:p>
            <a:pPr algn="ctr"/>
            <a:r>
              <a:rPr lang="en-US" sz="3600" dirty="0">
                <a:solidFill>
                  <a:srgbClr val="0000FF"/>
                </a:solidFill>
              </a:rPr>
              <a:t>and love the other;</a:t>
            </a:r>
          </a:p>
          <a:p>
            <a:pPr algn="ctr"/>
            <a:r>
              <a:rPr lang="en-US" sz="3600" dirty="0">
                <a:solidFill>
                  <a:srgbClr val="0000FF"/>
                </a:solidFill>
              </a:rPr>
              <a:t>or else he will hold to the one,</a:t>
            </a:r>
          </a:p>
          <a:p>
            <a:pPr algn="ctr"/>
            <a:r>
              <a:rPr lang="en-US" sz="3600" dirty="0">
                <a:solidFill>
                  <a:srgbClr val="0000FF"/>
                </a:solidFill>
              </a:rPr>
              <a:t>and despise the other.</a:t>
            </a:r>
          </a:p>
          <a:p>
            <a:pPr algn="ctr"/>
            <a:r>
              <a:rPr lang="en-US" sz="3600" dirty="0">
                <a:solidFill>
                  <a:srgbClr val="0000FF"/>
                </a:solidFill>
              </a:rPr>
              <a:t>Ye cannot serve God and mammon.</a:t>
            </a:r>
          </a:p>
          <a:p>
            <a:pPr algn="ctr"/>
            <a:r>
              <a:rPr lang="en-US" sz="2000" dirty="0">
                <a:solidFill>
                  <a:srgbClr val="0000FF"/>
                </a:solidFill>
                <a:latin typeface="Calibri"/>
              </a:rPr>
              <a:t>Matthew 6:24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3913328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477875"/>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Ye adulterers and adulteresses,</a:t>
            </a:r>
          </a:p>
          <a:p>
            <a:pPr algn="ctr"/>
            <a:r>
              <a:rPr lang="en-US" sz="3600" dirty="0">
                <a:solidFill>
                  <a:srgbClr val="0000FF"/>
                </a:solidFill>
              </a:rPr>
              <a:t>know ye not that the friendship</a:t>
            </a:r>
          </a:p>
          <a:p>
            <a:pPr algn="ctr"/>
            <a:r>
              <a:rPr lang="en-US" sz="3600" dirty="0">
                <a:solidFill>
                  <a:srgbClr val="0000FF"/>
                </a:solidFill>
              </a:rPr>
              <a:t>of the world is enmity with God?</a:t>
            </a:r>
          </a:p>
          <a:p>
            <a:pPr algn="ctr"/>
            <a:r>
              <a:rPr lang="en-US" sz="3600" dirty="0">
                <a:solidFill>
                  <a:srgbClr val="0000FF"/>
                </a:solidFill>
              </a:rPr>
              <a:t>whosoever therefore will be a friend</a:t>
            </a:r>
          </a:p>
          <a:p>
            <a:pPr algn="ctr"/>
            <a:r>
              <a:rPr lang="en-US" sz="3600" dirty="0">
                <a:solidFill>
                  <a:srgbClr val="0000FF"/>
                </a:solidFill>
              </a:rPr>
              <a:t>of the world is the enemy of God.</a:t>
            </a:r>
          </a:p>
          <a:p>
            <a:pPr algn="ctr"/>
            <a:r>
              <a:rPr lang="en-US" sz="2000" dirty="0">
                <a:solidFill>
                  <a:srgbClr val="0000FF"/>
                </a:solidFill>
                <a:latin typeface="Calibri"/>
              </a:rPr>
              <a:t>James 4:4</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421681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Love not the world,</a:t>
            </a:r>
          </a:p>
          <a:p>
            <a:pPr algn="ctr"/>
            <a:r>
              <a:rPr lang="en-US" sz="3600" dirty="0">
                <a:solidFill>
                  <a:srgbClr val="0000FF"/>
                </a:solidFill>
              </a:rPr>
              <a:t>neither the things that are in the world.</a:t>
            </a:r>
          </a:p>
          <a:p>
            <a:pPr algn="ctr"/>
            <a:r>
              <a:rPr lang="en-US" sz="3600" dirty="0">
                <a:solidFill>
                  <a:srgbClr val="0000FF"/>
                </a:solidFill>
              </a:rPr>
              <a:t>If any man love the world,</a:t>
            </a:r>
          </a:p>
          <a:p>
            <a:pPr algn="ctr"/>
            <a:r>
              <a:rPr lang="en-US" sz="3600" dirty="0">
                <a:solidFill>
                  <a:srgbClr val="0000FF"/>
                </a:solidFill>
              </a:rPr>
              <a:t>the love of the Father is not in him.</a:t>
            </a:r>
          </a:p>
          <a:p>
            <a:pPr algn="ctr"/>
            <a:r>
              <a:rPr lang="en-US" sz="2000" dirty="0">
                <a:solidFill>
                  <a:srgbClr val="0000FF"/>
                </a:solidFill>
                <a:latin typeface="Calibri"/>
              </a:rPr>
              <a:t>I John 2:15</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2808527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27470-9262-45E5-9E9D-0D711EEE0E41}"/>
              </a:ext>
            </a:extLst>
          </p:cNvPr>
          <p:cNvSpPr txBox="1"/>
          <p:nvPr/>
        </p:nvSpPr>
        <p:spPr>
          <a:xfrm>
            <a:off x="1838424" y="1428218"/>
            <a:ext cx="8515152" cy="2215991"/>
          </a:xfrm>
          <a:prstGeom prst="rect">
            <a:avLst/>
          </a:prstGeom>
          <a:solidFill>
            <a:schemeClr val="bg1"/>
          </a:solidFill>
          <a:ln w="57150">
            <a:solidFill>
              <a:srgbClr val="C00000"/>
            </a:solidFill>
          </a:ln>
        </p:spPr>
        <p:txBody>
          <a:bodyPr wrap="none" rtlCol="0">
            <a:spAutoFit/>
          </a:bodyPr>
          <a:lstStyle/>
          <a:p>
            <a:pPr algn="ctr"/>
            <a:r>
              <a:rPr lang="en-US" sz="6000" dirty="0">
                <a:solidFill>
                  <a:srgbClr val="C00000"/>
                </a:solidFill>
              </a:rPr>
              <a:t>Character without Christ</a:t>
            </a:r>
          </a:p>
          <a:p>
            <a:pPr algn="ctr"/>
            <a:r>
              <a:rPr lang="en-US" sz="6000" dirty="0">
                <a:solidFill>
                  <a:srgbClr val="C00000"/>
                </a:solidFill>
              </a:rPr>
              <a:t>Is Dung and Loss</a:t>
            </a:r>
          </a:p>
          <a:p>
            <a:endParaRPr lang="en-US" dirty="0"/>
          </a:p>
        </p:txBody>
      </p:sp>
    </p:spTree>
    <p:extLst>
      <p:ext uri="{BB962C8B-B14F-4D97-AF65-F5344CB8AC3E}">
        <p14:creationId xmlns:p14="http://schemas.microsoft.com/office/powerpoint/2010/main" val="160643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Recognition of believers in the N.T. is entirely different from all such aspects of mere natural life.</a:t>
            </a:r>
          </a:p>
        </p:txBody>
      </p:sp>
    </p:spTree>
    <p:extLst>
      <p:ext uri="{BB962C8B-B14F-4D97-AF65-F5344CB8AC3E}">
        <p14:creationId xmlns:p14="http://schemas.microsoft.com/office/powerpoint/2010/main" val="2710626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should not have had children if you have not made Christ the most crucial part of their lives.</a:t>
            </a:r>
          </a:p>
        </p:txBody>
      </p:sp>
    </p:spTree>
    <p:extLst>
      <p:ext uri="{BB962C8B-B14F-4D97-AF65-F5344CB8AC3E}">
        <p14:creationId xmlns:p14="http://schemas.microsoft.com/office/powerpoint/2010/main" val="876700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D3A99A-42BD-47E0-801C-31A5E11A4541}"/>
              </a:ext>
            </a:extLst>
          </p:cNvPr>
          <p:cNvPicPr>
            <a:picLocks noChangeAspect="1"/>
          </p:cNvPicPr>
          <p:nvPr/>
        </p:nvPicPr>
        <p:blipFill rotWithShape="1">
          <a:blip r:embed="rId2"/>
          <a:srcRect l="10744" t="20853" r="61348" b="6915"/>
          <a:stretch/>
        </p:blipFill>
        <p:spPr>
          <a:xfrm>
            <a:off x="0" y="0"/>
            <a:ext cx="12191999" cy="6858000"/>
          </a:xfrm>
          <a:prstGeom prst="rect">
            <a:avLst/>
          </a:prstGeom>
        </p:spPr>
      </p:pic>
    </p:spTree>
    <p:extLst>
      <p:ext uri="{BB962C8B-B14F-4D97-AF65-F5344CB8AC3E}">
        <p14:creationId xmlns:p14="http://schemas.microsoft.com/office/powerpoint/2010/main" val="130303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You should not have had children if you have not made Christ the most crucial part of their lives.</a:t>
            </a:r>
          </a:p>
        </p:txBody>
      </p:sp>
    </p:spTree>
    <p:extLst>
      <p:ext uri="{BB962C8B-B14F-4D97-AF65-F5344CB8AC3E}">
        <p14:creationId xmlns:p14="http://schemas.microsoft.com/office/powerpoint/2010/main" val="3656316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811843" cy="461665"/>
          </a:xfrm>
          <a:prstGeom prst="rect">
            <a:avLst/>
          </a:prstGeom>
          <a:solidFill>
            <a:srgbClr val="FFFF00"/>
          </a:solidFill>
          <a:ln w="19050">
            <a:solidFill>
              <a:srgbClr val="FF0000"/>
            </a:solidFill>
          </a:ln>
        </p:spPr>
        <p:txBody>
          <a:bodyPr wrap="none" rtlCol="0">
            <a:spAutoFit/>
          </a:bodyPr>
          <a:lstStyle/>
          <a:p>
            <a:r>
              <a:rPr lang="en-US" sz="2400" dirty="0"/>
              <a:t>Good Grades</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930337" cy="461665"/>
          </a:xfrm>
          <a:prstGeom prst="rect">
            <a:avLst/>
          </a:prstGeom>
          <a:solidFill>
            <a:srgbClr val="FFFF00"/>
          </a:solidFill>
          <a:ln w="19050">
            <a:solidFill>
              <a:srgbClr val="FF0000"/>
            </a:solidFill>
          </a:ln>
        </p:spPr>
        <p:txBody>
          <a:bodyPr wrap="none" rtlCol="0">
            <a:spAutoFit/>
          </a:bodyPr>
          <a:lstStyle/>
          <a:p>
            <a:r>
              <a:rPr lang="en-US" sz="2400" dirty="0"/>
              <a:t>No Public Sins</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779783" cy="461665"/>
          </a:xfrm>
          <a:prstGeom prst="rect">
            <a:avLst/>
          </a:prstGeom>
          <a:solidFill>
            <a:srgbClr val="FFFF00"/>
          </a:solidFill>
          <a:ln w="19050">
            <a:solidFill>
              <a:srgbClr val="FF0000"/>
            </a:solidFill>
          </a:ln>
        </p:spPr>
        <p:txBody>
          <a:bodyPr wrap="none" rtlCol="0">
            <a:spAutoFit/>
          </a:bodyPr>
          <a:lstStyle/>
          <a:p>
            <a:r>
              <a:rPr lang="en-US" sz="2400" dirty="0"/>
              <a:t>Hard Worker</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2068002" cy="461665"/>
          </a:xfrm>
          <a:prstGeom prst="rect">
            <a:avLst/>
          </a:prstGeom>
          <a:solidFill>
            <a:srgbClr val="FFFF00"/>
          </a:solidFill>
          <a:ln w="19050">
            <a:solidFill>
              <a:srgbClr val="FF0000"/>
            </a:solidFill>
          </a:ln>
        </p:spPr>
        <p:txBody>
          <a:bodyPr wrap="none" rtlCol="0">
            <a:spAutoFit/>
          </a:bodyPr>
          <a:lstStyle/>
          <a:p>
            <a:r>
              <a:rPr lang="en-US" sz="2400" dirty="0"/>
              <a:t>College Degree</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765291" cy="461665"/>
          </a:xfrm>
          <a:prstGeom prst="rect">
            <a:avLst/>
          </a:prstGeom>
          <a:solidFill>
            <a:srgbClr val="FFFF00"/>
          </a:solidFill>
          <a:ln w="19050">
            <a:solidFill>
              <a:srgbClr val="FF0000"/>
            </a:solidFill>
          </a:ln>
        </p:spPr>
        <p:txBody>
          <a:bodyPr wrap="none" rtlCol="0">
            <a:spAutoFit/>
          </a:bodyPr>
          <a:lstStyle/>
          <a:p>
            <a:r>
              <a:rPr lang="en-US" sz="2400" dirty="0"/>
              <a:t>Physically Fit</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959254" cy="461665"/>
          </a:xfrm>
          <a:prstGeom prst="rect">
            <a:avLst/>
          </a:prstGeom>
          <a:solidFill>
            <a:srgbClr val="FFFF00"/>
          </a:solidFill>
          <a:ln w="19050">
            <a:solidFill>
              <a:srgbClr val="FF0000"/>
            </a:solidFill>
          </a:ln>
        </p:spPr>
        <p:txBody>
          <a:bodyPr wrap="none" rtlCol="0">
            <a:spAutoFit/>
          </a:bodyPr>
          <a:lstStyle/>
          <a:p>
            <a:r>
              <a:rPr lang="en-US" sz="2400" dirty="0"/>
              <a:t>Baptized at 18</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193870" cy="461665"/>
          </a:xfrm>
          <a:prstGeom prst="rect">
            <a:avLst/>
          </a:prstGeom>
          <a:solidFill>
            <a:srgbClr val="FFFF00"/>
          </a:solidFill>
          <a:ln w="19050">
            <a:solidFill>
              <a:srgbClr val="FF0000"/>
            </a:solidFill>
          </a:ln>
        </p:spPr>
        <p:txBody>
          <a:bodyPr wrap="none" rtlCol="0">
            <a:spAutoFit/>
          </a:bodyPr>
          <a:lstStyle/>
          <a:p>
            <a:r>
              <a:rPr lang="en-US" sz="2400" dirty="0"/>
              <a:t>Savings Account</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2101088" cy="461665"/>
          </a:xfrm>
          <a:prstGeom prst="rect">
            <a:avLst/>
          </a:prstGeom>
          <a:solidFill>
            <a:srgbClr val="FFFF00"/>
          </a:solidFill>
          <a:ln w="19050">
            <a:solidFill>
              <a:srgbClr val="FF0000"/>
            </a:solidFill>
          </a:ln>
        </p:spPr>
        <p:txBody>
          <a:bodyPr wrap="none" rtlCol="0">
            <a:spAutoFit/>
          </a:bodyPr>
          <a:lstStyle/>
          <a:p>
            <a:r>
              <a:rPr lang="en-US" sz="2400" dirty="0"/>
              <a:t>Attends Church</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495346" cy="461665"/>
          </a:xfrm>
          <a:prstGeom prst="rect">
            <a:avLst/>
          </a:prstGeom>
          <a:solidFill>
            <a:srgbClr val="FFFF00"/>
          </a:solidFill>
          <a:ln w="19050">
            <a:solidFill>
              <a:srgbClr val="FF0000"/>
            </a:solidFill>
          </a:ln>
        </p:spPr>
        <p:txBody>
          <a:bodyPr wrap="none" rtlCol="0">
            <a:spAutoFit/>
          </a:bodyPr>
          <a:lstStyle/>
          <a:p>
            <a:r>
              <a:rPr lang="en-US" sz="2400" dirty="0"/>
              <a:t>Respectful</a:t>
            </a:r>
          </a:p>
        </p:txBody>
      </p:sp>
    </p:spTree>
    <p:extLst>
      <p:ext uri="{BB962C8B-B14F-4D97-AF65-F5344CB8AC3E}">
        <p14:creationId xmlns:p14="http://schemas.microsoft.com/office/powerpoint/2010/main" val="37961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751698" cy="461665"/>
          </a:xfrm>
          <a:prstGeom prst="rect">
            <a:avLst/>
          </a:prstGeom>
          <a:solidFill>
            <a:srgbClr val="FFFF00"/>
          </a:solidFill>
          <a:ln w="19050">
            <a:solidFill>
              <a:srgbClr val="FF0000"/>
            </a:solidFill>
          </a:ln>
        </p:spPr>
        <p:txBody>
          <a:bodyPr wrap="none" rtlCol="0">
            <a:spAutoFit/>
          </a:bodyPr>
          <a:lstStyle/>
          <a:p>
            <a:r>
              <a:rPr lang="en-US" sz="2400" dirty="0"/>
              <a:t>Youth Group</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805431" cy="461665"/>
          </a:xfrm>
          <a:prstGeom prst="rect">
            <a:avLst/>
          </a:prstGeom>
          <a:solidFill>
            <a:srgbClr val="FFFF00"/>
          </a:solidFill>
          <a:ln w="19050">
            <a:solidFill>
              <a:srgbClr val="FF0000"/>
            </a:solidFill>
          </a:ln>
        </p:spPr>
        <p:txBody>
          <a:bodyPr wrap="none" rtlCol="0">
            <a:spAutoFit/>
          </a:bodyPr>
          <a:lstStyle/>
          <a:p>
            <a:r>
              <a:rPr lang="en-US" sz="2400" dirty="0"/>
              <a:t>Helps Elderly</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610056" cy="461665"/>
          </a:xfrm>
          <a:prstGeom prst="rect">
            <a:avLst/>
          </a:prstGeom>
          <a:solidFill>
            <a:srgbClr val="FFFF00"/>
          </a:solidFill>
          <a:ln w="19050">
            <a:solidFill>
              <a:srgbClr val="FF0000"/>
            </a:solidFill>
          </a:ln>
        </p:spPr>
        <p:txBody>
          <a:bodyPr wrap="none" rtlCol="0">
            <a:spAutoFit/>
          </a:bodyPr>
          <a:lstStyle/>
          <a:p>
            <a:r>
              <a:rPr lang="en-US" sz="2400" dirty="0"/>
              <a:t>Eagle Scout</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550104" cy="461665"/>
          </a:xfrm>
          <a:prstGeom prst="rect">
            <a:avLst/>
          </a:prstGeom>
          <a:solidFill>
            <a:srgbClr val="FFFF00"/>
          </a:solidFill>
          <a:ln w="19050">
            <a:solidFill>
              <a:srgbClr val="FF0000"/>
            </a:solidFill>
          </a:ln>
        </p:spPr>
        <p:txBody>
          <a:bodyPr wrap="none" rtlCol="0">
            <a:spAutoFit/>
          </a:bodyPr>
          <a:lstStyle/>
          <a:p>
            <a:r>
              <a:rPr lang="en-US" sz="2400" dirty="0"/>
              <a:t>Makes Bed</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814407" cy="461665"/>
          </a:xfrm>
          <a:prstGeom prst="rect">
            <a:avLst/>
          </a:prstGeom>
          <a:solidFill>
            <a:srgbClr val="FFFF00"/>
          </a:solidFill>
          <a:ln w="19050">
            <a:solidFill>
              <a:srgbClr val="FF0000"/>
            </a:solidFill>
          </a:ln>
        </p:spPr>
        <p:txBody>
          <a:bodyPr wrap="none" rtlCol="0">
            <a:spAutoFit/>
          </a:bodyPr>
          <a:lstStyle/>
          <a:p>
            <a:r>
              <a:rPr lang="en-US" sz="2400" dirty="0"/>
              <a:t>Bible Quizzer</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469890" cy="461665"/>
          </a:xfrm>
          <a:prstGeom prst="rect">
            <a:avLst/>
          </a:prstGeom>
          <a:solidFill>
            <a:srgbClr val="FFFF00"/>
          </a:solidFill>
          <a:ln w="19050">
            <a:solidFill>
              <a:srgbClr val="FF0000"/>
            </a:solidFill>
          </a:ln>
        </p:spPr>
        <p:txBody>
          <a:bodyPr wrap="none" rtlCol="0">
            <a:spAutoFit/>
          </a:bodyPr>
          <a:lstStyle/>
          <a:p>
            <a:r>
              <a:rPr lang="en-US" sz="2400" dirty="0"/>
              <a:t>No Tickets</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052485" cy="461665"/>
          </a:xfrm>
          <a:prstGeom prst="rect">
            <a:avLst/>
          </a:prstGeom>
          <a:solidFill>
            <a:srgbClr val="FFFF00"/>
          </a:solidFill>
          <a:ln w="19050">
            <a:solidFill>
              <a:srgbClr val="FF0000"/>
            </a:solidFill>
          </a:ln>
        </p:spPr>
        <p:txBody>
          <a:bodyPr wrap="none" rtlCol="0">
            <a:spAutoFit/>
          </a:bodyPr>
          <a:lstStyle/>
          <a:p>
            <a:r>
              <a:rPr lang="en-US" sz="2400" dirty="0"/>
              <a:t>Church Friends</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621982" cy="461665"/>
          </a:xfrm>
          <a:prstGeom prst="rect">
            <a:avLst/>
          </a:prstGeom>
          <a:solidFill>
            <a:srgbClr val="FFFF00"/>
          </a:solidFill>
          <a:ln w="19050">
            <a:solidFill>
              <a:srgbClr val="FF0000"/>
            </a:solidFill>
          </a:ln>
        </p:spPr>
        <p:txBody>
          <a:bodyPr wrap="none" rtlCol="0">
            <a:spAutoFit/>
          </a:bodyPr>
          <a:lstStyle/>
          <a:p>
            <a:r>
              <a:rPr lang="en-US" sz="2400" dirty="0"/>
              <a:t>Reads Bible</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467518" cy="461665"/>
          </a:xfrm>
          <a:prstGeom prst="rect">
            <a:avLst/>
          </a:prstGeom>
          <a:solidFill>
            <a:srgbClr val="FFFF00"/>
          </a:solidFill>
          <a:ln w="19050">
            <a:solidFill>
              <a:srgbClr val="FF0000"/>
            </a:solidFill>
          </a:ln>
        </p:spPr>
        <p:txBody>
          <a:bodyPr wrap="none" rtlCol="0">
            <a:spAutoFit/>
          </a:bodyPr>
          <a:lstStyle/>
          <a:p>
            <a:r>
              <a:rPr lang="en-US" sz="2400" dirty="0"/>
              <a:t>Loves Kids</a:t>
            </a:r>
          </a:p>
        </p:txBody>
      </p:sp>
    </p:spTree>
    <p:extLst>
      <p:ext uri="{BB962C8B-B14F-4D97-AF65-F5344CB8AC3E}">
        <p14:creationId xmlns:p14="http://schemas.microsoft.com/office/powerpoint/2010/main" val="411848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These measures of “success” are nothing and exist in millions</a:t>
            </a:r>
          </a:p>
          <a:p>
            <a:pPr algn="ctr"/>
            <a:r>
              <a:rPr lang="en-US" sz="4000" dirty="0">
                <a:solidFill>
                  <a:schemeClr val="tx1"/>
                </a:solidFill>
                <a:cs typeface="Aharoni" pitchFamily="2" charset="-79"/>
              </a:rPr>
              <a:t>of reprobates worldwide.</a:t>
            </a:r>
          </a:p>
        </p:txBody>
      </p:sp>
    </p:spTree>
    <p:extLst>
      <p:ext uri="{BB962C8B-B14F-4D97-AF65-F5344CB8AC3E}">
        <p14:creationId xmlns:p14="http://schemas.microsoft.com/office/powerpoint/2010/main" val="2287996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Any other measure you think good is no better than those</a:t>
            </a:r>
          </a:p>
          <a:p>
            <a:pPr algn="ctr"/>
            <a:r>
              <a:rPr lang="en-US" sz="4000" dirty="0">
                <a:solidFill>
                  <a:schemeClr val="tx1"/>
                </a:solidFill>
                <a:cs typeface="Aharoni" pitchFamily="2" charset="-79"/>
              </a:rPr>
              <a:t>in this list, if short of </a:t>
            </a:r>
            <a:r>
              <a:rPr lang="en-US" sz="4000" b="1" dirty="0">
                <a:solidFill>
                  <a:schemeClr val="tx1"/>
                </a:solidFill>
                <a:cs typeface="Aharoni" pitchFamily="2" charset="-79"/>
              </a:rPr>
              <a:t>CHRIST</a:t>
            </a:r>
            <a:r>
              <a:rPr lang="en-US" sz="4000" dirty="0">
                <a:solidFill>
                  <a:schemeClr val="tx1"/>
                </a:solidFill>
                <a:cs typeface="Aharoni" pitchFamily="2" charset="-79"/>
              </a:rPr>
              <a:t>.</a:t>
            </a:r>
          </a:p>
        </p:txBody>
      </p:sp>
    </p:spTree>
    <p:extLst>
      <p:ext uri="{BB962C8B-B14F-4D97-AF65-F5344CB8AC3E}">
        <p14:creationId xmlns:p14="http://schemas.microsoft.com/office/powerpoint/2010/main" val="2702733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811843" cy="461665"/>
          </a:xfrm>
          <a:prstGeom prst="rect">
            <a:avLst/>
          </a:prstGeom>
          <a:solidFill>
            <a:srgbClr val="FFFF00"/>
          </a:solidFill>
          <a:ln w="19050">
            <a:solidFill>
              <a:srgbClr val="FF0000"/>
            </a:solidFill>
          </a:ln>
        </p:spPr>
        <p:txBody>
          <a:bodyPr wrap="none" rtlCol="0">
            <a:spAutoFit/>
          </a:bodyPr>
          <a:lstStyle/>
          <a:p>
            <a:r>
              <a:rPr lang="en-US" sz="2400" dirty="0"/>
              <a:t>Good Grades</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930337" cy="461665"/>
          </a:xfrm>
          <a:prstGeom prst="rect">
            <a:avLst/>
          </a:prstGeom>
          <a:solidFill>
            <a:srgbClr val="FFFF00"/>
          </a:solidFill>
          <a:ln w="19050">
            <a:solidFill>
              <a:srgbClr val="FF0000"/>
            </a:solidFill>
          </a:ln>
        </p:spPr>
        <p:txBody>
          <a:bodyPr wrap="none" rtlCol="0">
            <a:spAutoFit/>
          </a:bodyPr>
          <a:lstStyle/>
          <a:p>
            <a:r>
              <a:rPr lang="en-US" sz="2400" dirty="0"/>
              <a:t>No Public Sins</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779783" cy="461665"/>
          </a:xfrm>
          <a:prstGeom prst="rect">
            <a:avLst/>
          </a:prstGeom>
          <a:solidFill>
            <a:srgbClr val="FFFF00"/>
          </a:solidFill>
          <a:ln w="19050">
            <a:solidFill>
              <a:srgbClr val="FF0000"/>
            </a:solidFill>
          </a:ln>
        </p:spPr>
        <p:txBody>
          <a:bodyPr wrap="none" rtlCol="0">
            <a:spAutoFit/>
          </a:bodyPr>
          <a:lstStyle/>
          <a:p>
            <a:r>
              <a:rPr lang="en-US" sz="2400" dirty="0"/>
              <a:t>Hard Worker</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2068002" cy="461665"/>
          </a:xfrm>
          <a:prstGeom prst="rect">
            <a:avLst/>
          </a:prstGeom>
          <a:solidFill>
            <a:srgbClr val="FFFF00"/>
          </a:solidFill>
          <a:ln w="19050">
            <a:solidFill>
              <a:srgbClr val="FF0000"/>
            </a:solidFill>
          </a:ln>
        </p:spPr>
        <p:txBody>
          <a:bodyPr wrap="none" rtlCol="0">
            <a:spAutoFit/>
          </a:bodyPr>
          <a:lstStyle/>
          <a:p>
            <a:r>
              <a:rPr lang="en-US" sz="2400" dirty="0"/>
              <a:t>College Degree</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765291" cy="461665"/>
          </a:xfrm>
          <a:prstGeom prst="rect">
            <a:avLst/>
          </a:prstGeom>
          <a:solidFill>
            <a:srgbClr val="FFFF00"/>
          </a:solidFill>
          <a:ln w="19050">
            <a:solidFill>
              <a:srgbClr val="FF0000"/>
            </a:solidFill>
          </a:ln>
        </p:spPr>
        <p:txBody>
          <a:bodyPr wrap="none" rtlCol="0">
            <a:spAutoFit/>
          </a:bodyPr>
          <a:lstStyle/>
          <a:p>
            <a:r>
              <a:rPr lang="en-US" sz="2400" dirty="0"/>
              <a:t>Physically Fit</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959254" cy="461665"/>
          </a:xfrm>
          <a:prstGeom prst="rect">
            <a:avLst/>
          </a:prstGeom>
          <a:solidFill>
            <a:srgbClr val="FFFF00"/>
          </a:solidFill>
          <a:ln w="19050">
            <a:solidFill>
              <a:srgbClr val="FF0000"/>
            </a:solidFill>
          </a:ln>
        </p:spPr>
        <p:txBody>
          <a:bodyPr wrap="none" rtlCol="0">
            <a:spAutoFit/>
          </a:bodyPr>
          <a:lstStyle/>
          <a:p>
            <a:r>
              <a:rPr lang="en-US" sz="2400" dirty="0"/>
              <a:t>Baptized at 18</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193870" cy="461665"/>
          </a:xfrm>
          <a:prstGeom prst="rect">
            <a:avLst/>
          </a:prstGeom>
          <a:solidFill>
            <a:srgbClr val="FFFF00"/>
          </a:solidFill>
          <a:ln w="19050">
            <a:solidFill>
              <a:srgbClr val="FF0000"/>
            </a:solidFill>
          </a:ln>
        </p:spPr>
        <p:txBody>
          <a:bodyPr wrap="none" rtlCol="0">
            <a:spAutoFit/>
          </a:bodyPr>
          <a:lstStyle/>
          <a:p>
            <a:r>
              <a:rPr lang="en-US" sz="2400" dirty="0"/>
              <a:t>Savings Account</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2101088" cy="461665"/>
          </a:xfrm>
          <a:prstGeom prst="rect">
            <a:avLst/>
          </a:prstGeom>
          <a:solidFill>
            <a:srgbClr val="FFFF00"/>
          </a:solidFill>
          <a:ln w="19050">
            <a:solidFill>
              <a:srgbClr val="FF0000"/>
            </a:solidFill>
          </a:ln>
        </p:spPr>
        <p:txBody>
          <a:bodyPr wrap="none" rtlCol="0">
            <a:spAutoFit/>
          </a:bodyPr>
          <a:lstStyle/>
          <a:p>
            <a:r>
              <a:rPr lang="en-US" sz="2400" dirty="0"/>
              <a:t>Attends Church</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495346" cy="461665"/>
          </a:xfrm>
          <a:prstGeom prst="rect">
            <a:avLst/>
          </a:prstGeom>
          <a:solidFill>
            <a:srgbClr val="FFFF00"/>
          </a:solidFill>
          <a:ln w="19050">
            <a:solidFill>
              <a:srgbClr val="FF0000"/>
            </a:solidFill>
          </a:ln>
        </p:spPr>
        <p:txBody>
          <a:bodyPr wrap="none" rtlCol="0">
            <a:spAutoFit/>
          </a:bodyPr>
          <a:lstStyle/>
          <a:p>
            <a:r>
              <a:rPr lang="en-US" sz="2400" dirty="0"/>
              <a:t>Respectful</a:t>
            </a:r>
          </a:p>
        </p:txBody>
      </p:sp>
    </p:spTree>
    <p:extLst>
      <p:ext uri="{BB962C8B-B14F-4D97-AF65-F5344CB8AC3E}">
        <p14:creationId xmlns:p14="http://schemas.microsoft.com/office/powerpoint/2010/main" val="16887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ADAEB-F076-42A6-A807-E1F7E6F5ECD4}"/>
              </a:ext>
            </a:extLst>
          </p:cNvPr>
          <p:cNvSpPr txBox="1"/>
          <p:nvPr/>
        </p:nvSpPr>
        <p:spPr>
          <a:xfrm>
            <a:off x="7304210" y="4612115"/>
            <a:ext cx="1751698" cy="461665"/>
          </a:xfrm>
          <a:prstGeom prst="rect">
            <a:avLst/>
          </a:prstGeom>
          <a:solidFill>
            <a:srgbClr val="FFFF00"/>
          </a:solidFill>
          <a:ln w="19050">
            <a:solidFill>
              <a:srgbClr val="FF0000"/>
            </a:solidFill>
          </a:ln>
        </p:spPr>
        <p:txBody>
          <a:bodyPr wrap="none" rtlCol="0">
            <a:spAutoFit/>
          </a:bodyPr>
          <a:lstStyle/>
          <a:p>
            <a:r>
              <a:rPr lang="en-US" sz="2400" dirty="0"/>
              <a:t>Youth Group</a:t>
            </a:r>
          </a:p>
        </p:txBody>
      </p:sp>
      <p:sp>
        <p:nvSpPr>
          <p:cNvPr id="3" name="TextBox 2">
            <a:extLst>
              <a:ext uri="{FF2B5EF4-FFF2-40B4-BE49-F238E27FC236}">
                <a16:creationId xmlns:a16="http://schemas.microsoft.com/office/drawing/2014/main" id="{D5D4F5B4-29B5-40A1-865E-4FD94A11A98E}"/>
              </a:ext>
            </a:extLst>
          </p:cNvPr>
          <p:cNvSpPr txBox="1"/>
          <p:nvPr/>
        </p:nvSpPr>
        <p:spPr>
          <a:xfrm>
            <a:off x="5982906" y="3902371"/>
            <a:ext cx="1805431" cy="461665"/>
          </a:xfrm>
          <a:prstGeom prst="rect">
            <a:avLst/>
          </a:prstGeom>
          <a:solidFill>
            <a:srgbClr val="FFFF00"/>
          </a:solidFill>
          <a:ln w="19050">
            <a:solidFill>
              <a:srgbClr val="FF0000"/>
            </a:solidFill>
          </a:ln>
        </p:spPr>
        <p:txBody>
          <a:bodyPr wrap="none" rtlCol="0">
            <a:spAutoFit/>
          </a:bodyPr>
          <a:lstStyle/>
          <a:p>
            <a:r>
              <a:rPr lang="en-US" sz="2400" dirty="0"/>
              <a:t>Helps Elderly</a:t>
            </a:r>
          </a:p>
        </p:txBody>
      </p:sp>
      <p:sp>
        <p:nvSpPr>
          <p:cNvPr id="4" name="TextBox 3">
            <a:extLst>
              <a:ext uri="{FF2B5EF4-FFF2-40B4-BE49-F238E27FC236}">
                <a16:creationId xmlns:a16="http://schemas.microsoft.com/office/drawing/2014/main" id="{087CABC6-46A5-4FBD-9377-ED8DFF4219D0}"/>
              </a:ext>
            </a:extLst>
          </p:cNvPr>
          <p:cNvSpPr txBox="1"/>
          <p:nvPr/>
        </p:nvSpPr>
        <p:spPr>
          <a:xfrm>
            <a:off x="559981" y="504160"/>
            <a:ext cx="1610056" cy="461665"/>
          </a:xfrm>
          <a:prstGeom prst="rect">
            <a:avLst/>
          </a:prstGeom>
          <a:solidFill>
            <a:srgbClr val="FFFF00"/>
          </a:solidFill>
          <a:ln w="19050">
            <a:solidFill>
              <a:srgbClr val="FF0000"/>
            </a:solidFill>
          </a:ln>
        </p:spPr>
        <p:txBody>
          <a:bodyPr wrap="none" rtlCol="0">
            <a:spAutoFit/>
          </a:bodyPr>
          <a:lstStyle/>
          <a:p>
            <a:r>
              <a:rPr lang="en-US" sz="2400" dirty="0"/>
              <a:t>Eagle Scout</a:t>
            </a:r>
          </a:p>
        </p:txBody>
      </p:sp>
      <p:sp>
        <p:nvSpPr>
          <p:cNvPr id="5" name="TextBox 4">
            <a:extLst>
              <a:ext uri="{FF2B5EF4-FFF2-40B4-BE49-F238E27FC236}">
                <a16:creationId xmlns:a16="http://schemas.microsoft.com/office/drawing/2014/main" id="{D43AF26B-C683-4567-A0EE-C7874A51BE3F}"/>
              </a:ext>
            </a:extLst>
          </p:cNvPr>
          <p:cNvSpPr txBox="1"/>
          <p:nvPr/>
        </p:nvSpPr>
        <p:spPr>
          <a:xfrm>
            <a:off x="1453299" y="1176410"/>
            <a:ext cx="1550104" cy="461665"/>
          </a:xfrm>
          <a:prstGeom prst="rect">
            <a:avLst/>
          </a:prstGeom>
          <a:solidFill>
            <a:srgbClr val="FFFF00"/>
          </a:solidFill>
          <a:ln w="19050">
            <a:solidFill>
              <a:srgbClr val="FF0000"/>
            </a:solidFill>
          </a:ln>
        </p:spPr>
        <p:txBody>
          <a:bodyPr wrap="none" rtlCol="0">
            <a:spAutoFit/>
          </a:bodyPr>
          <a:lstStyle/>
          <a:p>
            <a:r>
              <a:rPr lang="en-US" sz="2400" dirty="0"/>
              <a:t>Makes Bed</a:t>
            </a:r>
          </a:p>
        </p:txBody>
      </p:sp>
      <p:sp>
        <p:nvSpPr>
          <p:cNvPr id="6" name="TextBox 5">
            <a:extLst>
              <a:ext uri="{FF2B5EF4-FFF2-40B4-BE49-F238E27FC236}">
                <a16:creationId xmlns:a16="http://schemas.microsoft.com/office/drawing/2014/main" id="{4F359211-6422-4750-A907-175482767C4B}"/>
              </a:ext>
            </a:extLst>
          </p:cNvPr>
          <p:cNvSpPr txBox="1"/>
          <p:nvPr/>
        </p:nvSpPr>
        <p:spPr>
          <a:xfrm>
            <a:off x="2463765" y="1848660"/>
            <a:ext cx="1814407" cy="461665"/>
          </a:xfrm>
          <a:prstGeom prst="rect">
            <a:avLst/>
          </a:prstGeom>
          <a:solidFill>
            <a:srgbClr val="FFFF00"/>
          </a:solidFill>
          <a:ln w="19050">
            <a:solidFill>
              <a:srgbClr val="FF0000"/>
            </a:solidFill>
          </a:ln>
        </p:spPr>
        <p:txBody>
          <a:bodyPr wrap="none" rtlCol="0">
            <a:spAutoFit/>
          </a:bodyPr>
          <a:lstStyle/>
          <a:p>
            <a:r>
              <a:rPr lang="en-US" sz="2400" dirty="0"/>
              <a:t>Bible Quizzer</a:t>
            </a:r>
          </a:p>
        </p:txBody>
      </p:sp>
      <p:sp>
        <p:nvSpPr>
          <p:cNvPr id="7" name="TextBox 6">
            <a:extLst>
              <a:ext uri="{FF2B5EF4-FFF2-40B4-BE49-F238E27FC236}">
                <a16:creationId xmlns:a16="http://schemas.microsoft.com/office/drawing/2014/main" id="{CBCF175A-DCAC-4FEC-943D-99458C06E197}"/>
              </a:ext>
            </a:extLst>
          </p:cNvPr>
          <p:cNvSpPr txBox="1"/>
          <p:nvPr/>
        </p:nvSpPr>
        <p:spPr>
          <a:xfrm>
            <a:off x="3435409" y="2520910"/>
            <a:ext cx="1469890" cy="461665"/>
          </a:xfrm>
          <a:prstGeom prst="rect">
            <a:avLst/>
          </a:prstGeom>
          <a:solidFill>
            <a:srgbClr val="FFFF00"/>
          </a:solidFill>
          <a:ln w="19050">
            <a:solidFill>
              <a:srgbClr val="FF0000"/>
            </a:solidFill>
          </a:ln>
        </p:spPr>
        <p:txBody>
          <a:bodyPr wrap="none" rtlCol="0">
            <a:spAutoFit/>
          </a:bodyPr>
          <a:lstStyle/>
          <a:p>
            <a:r>
              <a:rPr lang="en-US" sz="2400" dirty="0"/>
              <a:t>No Tickets</a:t>
            </a:r>
          </a:p>
        </p:txBody>
      </p:sp>
      <p:sp>
        <p:nvSpPr>
          <p:cNvPr id="8" name="TextBox 7">
            <a:extLst>
              <a:ext uri="{FF2B5EF4-FFF2-40B4-BE49-F238E27FC236}">
                <a16:creationId xmlns:a16="http://schemas.microsoft.com/office/drawing/2014/main" id="{160D3E11-7A62-4046-B96B-30CE98880998}"/>
              </a:ext>
            </a:extLst>
          </p:cNvPr>
          <p:cNvSpPr txBox="1"/>
          <p:nvPr/>
        </p:nvSpPr>
        <p:spPr>
          <a:xfrm>
            <a:off x="4637107" y="3218873"/>
            <a:ext cx="2052485" cy="461665"/>
          </a:xfrm>
          <a:prstGeom prst="rect">
            <a:avLst/>
          </a:prstGeom>
          <a:solidFill>
            <a:srgbClr val="FFFF00"/>
          </a:solidFill>
          <a:ln w="19050">
            <a:solidFill>
              <a:srgbClr val="FF0000"/>
            </a:solidFill>
          </a:ln>
        </p:spPr>
        <p:txBody>
          <a:bodyPr wrap="none" rtlCol="0">
            <a:spAutoFit/>
          </a:bodyPr>
          <a:lstStyle/>
          <a:p>
            <a:r>
              <a:rPr lang="en-US" sz="2400" dirty="0"/>
              <a:t>Church Friends</a:t>
            </a:r>
          </a:p>
        </p:txBody>
      </p:sp>
      <p:sp>
        <p:nvSpPr>
          <p:cNvPr id="9" name="TextBox 8">
            <a:extLst>
              <a:ext uri="{FF2B5EF4-FFF2-40B4-BE49-F238E27FC236}">
                <a16:creationId xmlns:a16="http://schemas.microsoft.com/office/drawing/2014/main" id="{F701B065-1870-4738-A2B4-435EDED3AC1F}"/>
              </a:ext>
            </a:extLst>
          </p:cNvPr>
          <p:cNvSpPr txBox="1"/>
          <p:nvPr/>
        </p:nvSpPr>
        <p:spPr>
          <a:xfrm>
            <a:off x="8777562" y="5291476"/>
            <a:ext cx="1621982" cy="461665"/>
          </a:xfrm>
          <a:prstGeom prst="rect">
            <a:avLst/>
          </a:prstGeom>
          <a:solidFill>
            <a:srgbClr val="FFFF00"/>
          </a:solidFill>
          <a:ln w="19050">
            <a:solidFill>
              <a:srgbClr val="FF0000"/>
            </a:solidFill>
          </a:ln>
        </p:spPr>
        <p:txBody>
          <a:bodyPr wrap="none" rtlCol="0">
            <a:spAutoFit/>
          </a:bodyPr>
          <a:lstStyle/>
          <a:p>
            <a:r>
              <a:rPr lang="en-US" sz="2400" dirty="0"/>
              <a:t>Reads Bible</a:t>
            </a:r>
          </a:p>
        </p:txBody>
      </p:sp>
      <p:sp>
        <p:nvSpPr>
          <p:cNvPr id="10" name="TextBox 9">
            <a:extLst>
              <a:ext uri="{FF2B5EF4-FFF2-40B4-BE49-F238E27FC236}">
                <a16:creationId xmlns:a16="http://schemas.microsoft.com/office/drawing/2014/main" id="{0D818D41-21E8-4CBE-9A93-DFC771465FB1}"/>
              </a:ext>
            </a:extLst>
          </p:cNvPr>
          <p:cNvSpPr txBox="1"/>
          <p:nvPr/>
        </p:nvSpPr>
        <p:spPr>
          <a:xfrm>
            <a:off x="9973351" y="5970838"/>
            <a:ext cx="1467518" cy="461665"/>
          </a:xfrm>
          <a:prstGeom prst="rect">
            <a:avLst/>
          </a:prstGeom>
          <a:solidFill>
            <a:srgbClr val="FFFF00"/>
          </a:solidFill>
          <a:ln w="19050">
            <a:solidFill>
              <a:srgbClr val="FF0000"/>
            </a:solidFill>
          </a:ln>
        </p:spPr>
        <p:txBody>
          <a:bodyPr wrap="none" rtlCol="0">
            <a:spAutoFit/>
          </a:bodyPr>
          <a:lstStyle/>
          <a:p>
            <a:r>
              <a:rPr lang="en-US" sz="2400" dirty="0"/>
              <a:t>Loves Kids</a:t>
            </a:r>
          </a:p>
        </p:txBody>
      </p:sp>
    </p:spTree>
    <p:extLst>
      <p:ext uri="{BB962C8B-B14F-4D97-AF65-F5344CB8AC3E}">
        <p14:creationId xmlns:p14="http://schemas.microsoft.com/office/powerpoint/2010/main" val="26317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We will praise you for doing these things, all the while knowing</a:t>
            </a:r>
          </a:p>
          <a:p>
            <a:pPr algn="ctr"/>
            <a:r>
              <a:rPr lang="en-US" sz="4000" dirty="0">
                <a:solidFill>
                  <a:schemeClr val="tx1"/>
                </a:solidFill>
                <a:cs typeface="Aharoni" pitchFamily="2" charset="-79"/>
              </a:rPr>
              <a:t>they are nothing.</a:t>
            </a:r>
          </a:p>
        </p:txBody>
      </p:sp>
    </p:spTree>
    <p:extLst>
      <p:ext uri="{BB962C8B-B14F-4D97-AF65-F5344CB8AC3E}">
        <p14:creationId xmlns:p14="http://schemas.microsoft.com/office/powerpoint/2010/main" val="406207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00" dirty="0">
                <a:solidFill>
                  <a:schemeClr val="tx1"/>
                </a:solidFill>
                <a:cs typeface="Aharoni" pitchFamily="2" charset="-79"/>
              </a:rPr>
              <a:t>I have taught you how to measure.</a:t>
            </a:r>
          </a:p>
          <a:p>
            <a:pPr algn="ctr"/>
            <a:endParaRPr lang="en-US" sz="2800" dirty="0">
              <a:solidFill>
                <a:schemeClr val="tx1"/>
              </a:solidFill>
              <a:cs typeface="Aharoni" pitchFamily="2" charset="-79"/>
            </a:endParaRPr>
          </a:p>
          <a:p>
            <a:pPr algn="ctr"/>
            <a:r>
              <a:rPr lang="en-US" sz="1600" dirty="0">
                <a:solidFill>
                  <a:schemeClr val="tx1"/>
                </a:solidFill>
                <a:cs typeface="Aharoni" pitchFamily="2" charset="-79"/>
                <a:hlinkClick r:id="rId2"/>
              </a:rPr>
              <a:t>https://letgodbetrue.com/sermons/index/year-2005/a-mighty-mans-life/</a:t>
            </a:r>
          </a:p>
          <a:p>
            <a:pPr algn="ctr"/>
            <a:r>
              <a:rPr lang="en-US" sz="1600" dirty="0">
                <a:solidFill>
                  <a:schemeClr val="tx1"/>
                </a:solidFill>
                <a:cs typeface="Aharoni" pitchFamily="2" charset="-79"/>
                <a:hlinkClick r:id="rId2"/>
              </a:rPr>
              <a:t>https://letgodbetrue.com/sermons/index/year-2010/make-your-life-count/</a:t>
            </a:r>
          </a:p>
          <a:p>
            <a:pPr algn="ctr"/>
            <a:r>
              <a:rPr lang="en-US" sz="1600" dirty="0">
                <a:solidFill>
                  <a:schemeClr val="tx1"/>
                </a:solidFill>
                <a:cs typeface="Aharoni" pitchFamily="2" charset="-79"/>
                <a:hlinkClick r:id="rId2"/>
              </a:rPr>
              <a:t>https://letgodbetrue.com/sermons/index/year-2011/managing-your-life/</a:t>
            </a:r>
          </a:p>
          <a:p>
            <a:pPr algn="ctr"/>
            <a:r>
              <a:rPr lang="en-US" sz="1600" dirty="0">
                <a:solidFill>
                  <a:schemeClr val="tx1"/>
                </a:solidFill>
                <a:cs typeface="Aharoni" pitchFamily="2" charset="-79"/>
                <a:hlinkClick r:id="rId2"/>
              </a:rPr>
              <a:t>https://letgodbetrue.com/sermons/index/year-2011/he-is-altogether-lovely/</a:t>
            </a:r>
          </a:p>
          <a:p>
            <a:pPr algn="ctr"/>
            <a:r>
              <a:rPr lang="en-US" sz="1600" dirty="0">
                <a:solidFill>
                  <a:schemeClr val="tx1"/>
                </a:solidFill>
                <a:cs typeface="Aharoni" pitchFamily="2" charset="-79"/>
                <a:hlinkClick r:id="rId2"/>
              </a:rPr>
              <a:t>https://letgodbetrue.com/sermons/index/year-2011/true-worshippers/</a:t>
            </a:r>
            <a:endParaRPr lang="en-US" sz="1600" dirty="0">
              <a:solidFill>
                <a:schemeClr val="tx1"/>
              </a:solidFill>
              <a:cs typeface="Aharoni" pitchFamily="2" charset="-79"/>
            </a:endParaRPr>
          </a:p>
          <a:p>
            <a:pPr algn="ctr"/>
            <a:r>
              <a:rPr lang="en-US" sz="1600" dirty="0">
                <a:solidFill>
                  <a:schemeClr val="tx1"/>
                </a:solidFill>
                <a:cs typeface="Aharoni" pitchFamily="2" charset="-79"/>
                <a:hlinkClick r:id="rId3"/>
              </a:rPr>
              <a:t>https://letgodbetrue.com/sermons/index/year-2019/the-measure-of-a-man/</a:t>
            </a:r>
            <a:endParaRPr lang="en-US" sz="1600" dirty="0">
              <a:solidFill>
                <a:schemeClr val="tx1"/>
              </a:solidFill>
              <a:cs typeface="Aharoni" pitchFamily="2" charset="-79"/>
            </a:endParaRPr>
          </a:p>
          <a:p>
            <a:pPr algn="ctr"/>
            <a:r>
              <a:rPr lang="en-US" sz="1600" dirty="0">
                <a:solidFill>
                  <a:schemeClr val="tx1"/>
                </a:solidFill>
                <a:cs typeface="Aharoni" pitchFamily="2" charset="-79"/>
                <a:hlinkClick r:id="rId4"/>
              </a:rPr>
              <a:t>https://letgodbetrue.com/sermons/index/year-2020/what-drives-sustains-you/</a:t>
            </a:r>
            <a:endParaRPr lang="en-US" sz="4000" dirty="0">
              <a:solidFill>
                <a:schemeClr val="tx1"/>
              </a:solidFill>
              <a:cs typeface="Aharoni" pitchFamily="2" charset="-79"/>
            </a:endParaRPr>
          </a:p>
        </p:txBody>
      </p:sp>
    </p:spTree>
    <p:extLst>
      <p:ext uri="{BB962C8B-B14F-4D97-AF65-F5344CB8AC3E}">
        <p14:creationId xmlns:p14="http://schemas.microsoft.com/office/powerpoint/2010/main" val="6755951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Jesus was about His</a:t>
            </a:r>
          </a:p>
          <a:p>
            <a:pPr algn="ctr"/>
            <a:r>
              <a:rPr lang="en-US" sz="4000" dirty="0">
                <a:solidFill>
                  <a:schemeClr val="tx1"/>
                </a:solidFill>
                <a:cs typeface="Aharoni" pitchFamily="2" charset="-79"/>
              </a:rPr>
              <a:t>Father’s business at 12.</a:t>
            </a:r>
          </a:p>
          <a:p>
            <a:pPr algn="ctr"/>
            <a:endParaRPr lang="en-US" sz="4000" dirty="0">
              <a:solidFill>
                <a:schemeClr val="tx1"/>
              </a:solidFill>
              <a:cs typeface="Aharoni" pitchFamily="2" charset="-79"/>
            </a:endParaRPr>
          </a:p>
          <a:p>
            <a:pPr algn="ctr"/>
            <a:r>
              <a:rPr lang="en-US" sz="4000" dirty="0">
                <a:solidFill>
                  <a:schemeClr val="tx1"/>
                </a:solidFill>
                <a:cs typeface="Aharoni" pitchFamily="2" charset="-79"/>
              </a:rPr>
              <a:t>Samuel worshipped God</a:t>
            </a:r>
          </a:p>
          <a:p>
            <a:pPr algn="ctr"/>
            <a:r>
              <a:rPr lang="en-US" sz="4000" dirty="0">
                <a:solidFill>
                  <a:schemeClr val="tx1"/>
                </a:solidFill>
                <a:cs typeface="Aharoni" pitchFamily="2" charset="-79"/>
              </a:rPr>
              <a:t>in Shiloh around 5.</a:t>
            </a:r>
          </a:p>
        </p:txBody>
      </p:sp>
    </p:spTree>
    <p:extLst>
      <p:ext uri="{BB962C8B-B14F-4D97-AF65-F5344CB8AC3E}">
        <p14:creationId xmlns:p14="http://schemas.microsoft.com/office/powerpoint/2010/main" val="24072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And he said unto them,</a:t>
            </a:r>
          </a:p>
          <a:p>
            <a:pPr algn="ctr"/>
            <a:r>
              <a:rPr lang="en-US" sz="3600" dirty="0">
                <a:solidFill>
                  <a:srgbClr val="0000FF"/>
                </a:solidFill>
              </a:rPr>
              <a:t>How is it that ye sought me?</a:t>
            </a:r>
          </a:p>
          <a:p>
            <a:pPr algn="ctr"/>
            <a:r>
              <a:rPr lang="en-US" sz="3600" dirty="0">
                <a:solidFill>
                  <a:srgbClr val="0000FF"/>
                </a:solidFill>
              </a:rPr>
              <a:t>wist ye not that I must be</a:t>
            </a:r>
          </a:p>
          <a:p>
            <a:pPr algn="ctr"/>
            <a:r>
              <a:rPr lang="en-US" sz="3600" dirty="0">
                <a:solidFill>
                  <a:srgbClr val="0000FF"/>
                </a:solidFill>
              </a:rPr>
              <a:t>about my Father’s business?</a:t>
            </a:r>
          </a:p>
          <a:p>
            <a:pPr algn="ctr"/>
            <a:r>
              <a:rPr lang="en-US" sz="2000" dirty="0">
                <a:solidFill>
                  <a:srgbClr val="0000FF"/>
                </a:solidFill>
                <a:latin typeface="Calibri"/>
              </a:rPr>
              <a:t>Luke 2:49</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1435448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2923877"/>
          </a:xfrm>
          <a:prstGeom prst="rect">
            <a:avLst/>
          </a:prstGeom>
          <a:solidFill>
            <a:schemeClr val="bg1"/>
          </a:solidFill>
          <a:ln w="63500">
            <a:solidFill>
              <a:srgbClr val="0000FF"/>
            </a:solidFill>
          </a:ln>
        </p:spPr>
        <p:txBody>
          <a:bodyPr wrap="square" rtlCol="0">
            <a:spAutoFit/>
          </a:bodyPr>
          <a:lstStyle/>
          <a:p>
            <a:pPr algn="just"/>
            <a:endParaRPr lang="en-US" sz="1000" dirty="0">
              <a:solidFill>
                <a:prstClr val="white"/>
              </a:solidFill>
              <a:latin typeface="Calibri"/>
            </a:endParaRPr>
          </a:p>
          <a:p>
            <a:pPr algn="ctr"/>
            <a:r>
              <a:rPr lang="en-US" sz="3600" dirty="0">
                <a:solidFill>
                  <a:srgbClr val="0000FF"/>
                </a:solidFill>
              </a:rPr>
              <a:t>Therefore also I have lent him to the LORD;</a:t>
            </a:r>
          </a:p>
          <a:p>
            <a:pPr algn="ctr"/>
            <a:r>
              <a:rPr lang="en-US" sz="3600" dirty="0">
                <a:solidFill>
                  <a:srgbClr val="0000FF"/>
                </a:solidFill>
              </a:rPr>
              <a:t>as long as he liveth</a:t>
            </a:r>
          </a:p>
          <a:p>
            <a:pPr algn="ctr"/>
            <a:r>
              <a:rPr lang="en-US" sz="3600" dirty="0">
                <a:solidFill>
                  <a:srgbClr val="0000FF"/>
                </a:solidFill>
              </a:rPr>
              <a:t>he shall be lent to the LORD.</a:t>
            </a:r>
          </a:p>
          <a:p>
            <a:pPr algn="ctr"/>
            <a:r>
              <a:rPr lang="en-US" sz="3600" dirty="0">
                <a:solidFill>
                  <a:srgbClr val="0000FF"/>
                </a:solidFill>
              </a:rPr>
              <a:t>And he worshipped the LORD there.</a:t>
            </a:r>
          </a:p>
          <a:p>
            <a:pPr algn="ctr"/>
            <a:r>
              <a:rPr lang="en-US" sz="2000" dirty="0">
                <a:solidFill>
                  <a:srgbClr val="0000FF"/>
                </a:solidFill>
                <a:latin typeface="Calibri"/>
              </a:rPr>
              <a:t>I Samuel 1:28</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11668618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I thank the God of glory that my mother sang to me about Jesus Christ before I was born.</a:t>
            </a:r>
          </a:p>
        </p:txBody>
      </p:sp>
    </p:spTree>
    <p:extLst>
      <p:ext uri="{BB962C8B-B14F-4D97-AF65-F5344CB8AC3E}">
        <p14:creationId xmlns:p14="http://schemas.microsoft.com/office/powerpoint/2010/main" val="41434752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She did much more of it and other things pertaining to Christ</a:t>
            </a:r>
          </a:p>
          <a:p>
            <a:pPr algn="ctr"/>
            <a:r>
              <a:rPr lang="en-US" sz="4000" dirty="0">
                <a:solidFill>
                  <a:schemeClr val="tx1"/>
                </a:solidFill>
                <a:cs typeface="Aharoni" pitchFamily="2" charset="-79"/>
              </a:rPr>
              <a:t>after I was born.</a:t>
            </a:r>
          </a:p>
        </p:txBody>
      </p:sp>
    </p:spTree>
    <p:extLst>
      <p:ext uri="{BB962C8B-B14F-4D97-AF65-F5344CB8AC3E}">
        <p14:creationId xmlns:p14="http://schemas.microsoft.com/office/powerpoint/2010/main" val="14904680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What was her favorite verse?</a:t>
            </a:r>
          </a:p>
          <a:p>
            <a:pPr algn="ctr"/>
            <a:endParaRPr lang="en-US" sz="4000" dirty="0">
              <a:solidFill>
                <a:schemeClr val="tx1"/>
              </a:solidFill>
              <a:cs typeface="Aharoni" pitchFamily="2" charset="-79"/>
            </a:endParaRPr>
          </a:p>
          <a:p>
            <a:pPr algn="ctr"/>
            <a:r>
              <a:rPr lang="en-US" sz="3800" dirty="0">
                <a:solidFill>
                  <a:schemeClr val="tx1"/>
                </a:solidFill>
                <a:cs typeface="Aharoni" pitchFamily="2" charset="-79"/>
              </a:rPr>
              <a:t>It marks her body at Graceland East.</a:t>
            </a:r>
          </a:p>
          <a:p>
            <a:pPr algn="ctr"/>
            <a:endParaRPr lang="en-US" sz="3800" dirty="0">
              <a:solidFill>
                <a:schemeClr val="tx1"/>
              </a:solidFill>
              <a:cs typeface="Aharoni" pitchFamily="2" charset="-79"/>
            </a:endParaRPr>
          </a:p>
          <a:p>
            <a:pPr algn="ctr"/>
            <a:r>
              <a:rPr lang="en-US" sz="4000" dirty="0">
                <a:solidFill>
                  <a:schemeClr val="tx1"/>
                </a:solidFill>
                <a:cs typeface="Aharoni" pitchFamily="2" charset="-79"/>
              </a:rPr>
              <a:t>It is on the front of this pulpit.</a:t>
            </a:r>
          </a:p>
        </p:txBody>
      </p:sp>
    </p:spTree>
    <p:extLst>
      <p:ext uri="{BB962C8B-B14F-4D97-AF65-F5344CB8AC3E}">
        <p14:creationId xmlns:p14="http://schemas.microsoft.com/office/powerpoint/2010/main" val="6732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791" y="462518"/>
            <a:ext cx="11015330" cy="3231654"/>
          </a:xfrm>
          <a:prstGeom prst="rect">
            <a:avLst/>
          </a:prstGeom>
          <a:solidFill>
            <a:schemeClr val="tx1"/>
          </a:solidFill>
          <a:ln w="127000">
            <a:solidFill>
              <a:srgbClr val="FFC000"/>
            </a:solidFill>
          </a:ln>
        </p:spPr>
        <p:txBody>
          <a:bodyPr wrap="square" rtlCol="0">
            <a:spAutoFit/>
          </a:bodyPr>
          <a:lstStyle/>
          <a:p>
            <a:pPr algn="just"/>
            <a:endParaRPr lang="en-US" sz="1000" dirty="0">
              <a:solidFill>
                <a:prstClr val="white"/>
              </a:solidFill>
              <a:latin typeface="Calibri"/>
            </a:endParaRPr>
          </a:p>
          <a:p>
            <a:pPr algn="ctr"/>
            <a:r>
              <a:rPr lang="en-US" sz="7200" b="1" dirty="0">
                <a:solidFill>
                  <a:srgbClr val="FFC000"/>
                </a:solidFill>
              </a:rPr>
              <a:t>For to me to live is Christ,</a:t>
            </a:r>
          </a:p>
          <a:p>
            <a:pPr algn="ctr"/>
            <a:r>
              <a:rPr lang="en-US" sz="7200" b="1" dirty="0">
                <a:solidFill>
                  <a:srgbClr val="FFC000"/>
                </a:solidFill>
              </a:rPr>
              <a:t>and to die is gain.</a:t>
            </a:r>
          </a:p>
          <a:p>
            <a:pPr algn="ctr"/>
            <a:r>
              <a:rPr lang="en-US" sz="4000" dirty="0">
                <a:solidFill>
                  <a:srgbClr val="FFC000"/>
                </a:solidFill>
                <a:latin typeface="Calibri"/>
              </a:rPr>
              <a:t>Philippians 1:21</a:t>
            </a:r>
          </a:p>
          <a:p>
            <a:pPr algn="ctr"/>
            <a:endParaRPr lang="en-US" sz="1000" b="1" dirty="0">
              <a:solidFill>
                <a:srgbClr val="FF0000"/>
              </a:solidFill>
              <a:latin typeface="Calibri"/>
            </a:endParaRPr>
          </a:p>
        </p:txBody>
      </p:sp>
    </p:spTree>
    <p:extLst>
      <p:ext uri="{BB962C8B-B14F-4D97-AF65-F5344CB8AC3E}">
        <p14:creationId xmlns:p14="http://schemas.microsoft.com/office/powerpoint/2010/main" val="982740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She will have been with Jesus Christ for ten years in</a:t>
            </a:r>
          </a:p>
          <a:p>
            <a:pPr algn="ctr"/>
            <a:r>
              <a:rPr lang="en-US" sz="4000" dirty="0">
                <a:solidFill>
                  <a:schemeClr val="tx1"/>
                </a:solidFill>
                <a:cs typeface="Aharoni" pitchFamily="2" charset="-79"/>
              </a:rPr>
              <a:t>just four days.</a:t>
            </a:r>
          </a:p>
        </p:txBody>
      </p:sp>
    </p:spTree>
    <p:extLst>
      <p:ext uri="{BB962C8B-B14F-4D97-AF65-F5344CB8AC3E}">
        <p14:creationId xmlns:p14="http://schemas.microsoft.com/office/powerpoint/2010/main" val="2596187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cs typeface="Aharoni" pitchFamily="2" charset="-79"/>
              </a:rPr>
              <a:t>When God convicted me about this sermon two weeks ago, my mother had nothing to do with it.</a:t>
            </a:r>
          </a:p>
        </p:txBody>
      </p:sp>
    </p:spTree>
    <p:extLst>
      <p:ext uri="{BB962C8B-B14F-4D97-AF65-F5344CB8AC3E}">
        <p14:creationId xmlns:p14="http://schemas.microsoft.com/office/powerpoint/2010/main" val="10243600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4225" y="723900"/>
            <a:ext cx="10323550" cy="54102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solidFill>
                  <a:schemeClr val="tx1"/>
                </a:solidFill>
                <a:cs typeface="Aharoni" pitchFamily="2" charset="-79"/>
              </a:rPr>
              <a:t>Your credit score important to you?</a:t>
            </a:r>
          </a:p>
          <a:p>
            <a:pPr algn="ctr"/>
            <a:endParaRPr lang="en-US" sz="3800" dirty="0">
              <a:solidFill>
                <a:schemeClr val="tx1"/>
              </a:solidFill>
              <a:cs typeface="Aharoni" pitchFamily="2" charset="-79"/>
            </a:endParaRPr>
          </a:p>
          <a:p>
            <a:pPr algn="ctr"/>
            <a:r>
              <a:rPr lang="en-US" sz="3800" dirty="0">
                <a:solidFill>
                  <a:schemeClr val="tx1"/>
                </a:solidFill>
                <a:cs typeface="Aharoni" pitchFamily="2" charset="-79"/>
              </a:rPr>
              <a:t>It is a great measure of character!</a:t>
            </a:r>
          </a:p>
          <a:p>
            <a:pPr algn="ctr"/>
            <a:endParaRPr lang="en-US" sz="3800" dirty="0">
              <a:solidFill>
                <a:schemeClr val="tx1"/>
              </a:solidFill>
              <a:cs typeface="Aharoni" pitchFamily="2" charset="-79"/>
            </a:endParaRPr>
          </a:p>
          <a:p>
            <a:pPr algn="ctr"/>
            <a:r>
              <a:rPr lang="en-US" sz="3800" dirty="0">
                <a:solidFill>
                  <a:schemeClr val="tx1"/>
                </a:solidFill>
                <a:cs typeface="Aharoni" pitchFamily="2" charset="-79"/>
              </a:rPr>
              <a:t>What about the one in heaven?</a:t>
            </a:r>
          </a:p>
        </p:txBody>
      </p:sp>
    </p:spTree>
    <p:extLst>
      <p:ext uri="{BB962C8B-B14F-4D97-AF65-F5344CB8AC3E}">
        <p14:creationId xmlns:p14="http://schemas.microsoft.com/office/powerpoint/2010/main" val="2014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2232</TotalTime>
  <Words>12432</Words>
  <Application>Microsoft Office PowerPoint</Application>
  <PresentationFormat>Widescreen</PresentationFormat>
  <Paragraphs>2102</Paragraphs>
  <Slides>429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429</vt:i4>
      </vt:variant>
    </vt:vector>
  </HeadingPairs>
  <TitlesOfParts>
    <vt:vector size="436" baseType="lpstr">
      <vt:lpstr>Arial</vt:lpstr>
      <vt:lpstr>Arial Narrow</vt:lpstr>
      <vt:lpstr>Bahnschrift Condensed</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Reprobates or Losers with Great Character </vt:lpstr>
      <vt:lpstr>Reprobates or Losers with Great Character </vt:lpstr>
      <vt:lpstr>Reprobates or Losers with Great Character </vt:lpstr>
      <vt:lpstr>Reprobates or Losers with Great Character </vt:lpstr>
      <vt:lpstr>Reprobates or Losers with Great Character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Basic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Reprobates or Losers with Great Character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Great Lovers of Jesus Christ</vt:lpstr>
      <vt:lpstr>Examples of Great Lovers of Jesus Christ</vt:lpstr>
      <vt:lpstr>Examples of Great Lovers of Jesus Christ</vt:lpstr>
      <vt:lpstr>Examples of Great Lovers of Jesus Christ</vt:lpstr>
      <vt:lpstr>Examples of Great Lovers of Jesus Christ</vt:lpstr>
      <vt:lpstr>Examples of Great Lovers of Jesus Christ</vt:lpstr>
      <vt:lpstr>Examples of Great Lovers of Jesus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Pastor, What Should I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Can Do to Love Christ More  (1)</vt:lpstr>
      <vt:lpstr>What We Can Do to Love Christ More  (1)</vt:lpstr>
      <vt:lpstr>What We Can Do to Love Christ More  (1)</vt:lpstr>
      <vt:lpstr>What We Can Do to Love Christ More  (1)</vt:lpstr>
      <vt:lpstr>What We Can Do to Love Christ More  (1)</vt:lpstr>
      <vt:lpstr>What We Can Do to Love Christ More  (1)</vt:lpstr>
      <vt:lpstr>What We Can Do to Love Christ More  (1)</vt:lpstr>
      <vt:lpstr>What We Can Do to Love Christ More  (1)</vt:lpstr>
      <vt:lpstr>What We Can Do to Love Christ More  (2)</vt:lpstr>
      <vt:lpstr>What We Can Do to Love Christ More  (2)</vt:lpstr>
      <vt:lpstr>What We Can Do to Love Christ More  (2)</vt:lpstr>
      <vt:lpstr>What We Can Do to Love Christ More  (2)</vt:lpstr>
      <vt:lpstr>What We Can Do to Love Christ More  (2)</vt:lpstr>
      <vt:lpstr>What We Can Do to Love Christ More  (2)</vt:lpstr>
      <vt:lpstr>What We Can Do to Love Christ More  (2)</vt:lpstr>
      <vt:lpstr>What We Can Do to Love Christ More  (2)</vt:lpstr>
      <vt:lpstr>Pastor, Do You Have Any Sermons to Recommend?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Jonathan Crosby</dc:creator>
  <cp:lastModifiedBy>Jonathan Crosby</cp:lastModifiedBy>
  <cp:revision>48</cp:revision>
  <dcterms:created xsi:type="dcterms:W3CDTF">2021-07-06T17:20:14Z</dcterms:created>
  <dcterms:modified xsi:type="dcterms:W3CDTF">2021-07-21T15:29:13Z</dcterms:modified>
</cp:coreProperties>
</file>